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5" r:id="rId7"/>
    <p:sldId id="280" r:id="rId8"/>
    <p:sldId id="281" r:id="rId9"/>
    <p:sldId id="282" r:id="rId10"/>
    <p:sldId id="277" r:id="rId11"/>
    <p:sldId id="272" r:id="rId12"/>
    <p:sldId id="283" r:id="rId13"/>
    <p:sldId id="273" r:id="rId14"/>
    <p:sldId id="274" r:id="rId15"/>
    <p:sldId id="270" r:id="rId16"/>
    <p:sldId id="271" r:id="rId17"/>
    <p:sldId id="265" r:id="rId18"/>
    <p:sldId id="268" r:id="rId19"/>
    <p:sldId id="269" r:id="rId20"/>
    <p:sldId id="27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4" d="100"/>
          <a:sy n="84" d="100"/>
        </p:scale>
        <p:origin x="-143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9401-F39E-46B0-BC23-F50FE3D73DF9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D0A3-13DD-4B8C-B1F3-C16698F64A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371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D0A3-13DD-4B8C-B1F3-C16698F64AB6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1224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965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0794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365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5289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1712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8335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3527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5631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9582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826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9041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6E3B-A9CA-4428-BA9D-8820204CAA6B}" type="datetimeFigureOut">
              <a:rPr lang="pl-PL" smtClean="0"/>
              <a:pPr/>
              <a:t>2017-09-14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2044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243@bait.pl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xqFQoTCNSu9ZST1scCFQIDcwodPZsAug&amp;url=http://babuni-blog49.blog.onet.pl/2010/03/28/niezwykle-potrawy-cz-i/&amp;psig=AFQjCNFP9HUFQmJ-fMuXMAJa_NG3xg8KfA&amp;ust=144120767733402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xqFQoTCOC64fWW1scCFcSMcgodxtUC7g&amp;url=http://www.przedszkole5lw.pl/2012/09/wydarzenia-20112012/&amp;psig=AFQjCNFQR97xO_lKk224aOxdwDRJaOCPrA&amp;ust=144120868880954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433048" cy="8139838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1656184"/>
          </a:xfrm>
        </p:spPr>
        <p:txBody>
          <a:bodyPr>
            <a:normAutofit fontScale="90000"/>
          </a:bodyPr>
          <a:lstStyle/>
          <a:p>
            <a:r>
              <a:rPr lang="pl-PL" sz="6600" b="1" dirty="0" smtClean="0">
                <a:solidFill>
                  <a:srgbClr val="FF0000"/>
                </a:solidFill>
              </a:rPr>
              <a:t>Witamy!</a:t>
            </a:r>
            <a:br>
              <a:rPr lang="pl-PL" sz="6600" b="1" dirty="0" smtClean="0">
                <a:solidFill>
                  <a:srgbClr val="FF0000"/>
                </a:solidFill>
              </a:rPr>
            </a:br>
            <a:r>
              <a:rPr lang="pl-PL" sz="6600" b="1" dirty="0" smtClean="0">
                <a:solidFill>
                  <a:srgbClr val="FF0000"/>
                </a:solidFill>
              </a:rPr>
              <a:t>W Przedszkolu nr 243 </a:t>
            </a:r>
            <a:endParaRPr lang="pl-PL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0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23196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Grupy </a:t>
            </a:r>
            <a:r>
              <a:rPr lang="pl-PL" dirty="0" smtClean="0"/>
              <a:t>(Kotki i Jeżyki)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1500" dirty="0" smtClean="0"/>
              <a:t>6:30 -8:20 schodzenie się dzieci, zabawy dowolne, zajęcia indywidualne </a:t>
            </a:r>
          </a:p>
          <a:p>
            <a:pPr marL="0" indent="0">
              <a:buNone/>
            </a:pPr>
            <a:r>
              <a:rPr lang="pl-PL" sz="1500" dirty="0" smtClean="0"/>
              <a:t>8:20 -8:30   zabawa ruchowa</a:t>
            </a:r>
          </a:p>
          <a:p>
            <a:pPr marL="0" indent="0">
              <a:buNone/>
            </a:pPr>
            <a:r>
              <a:rPr lang="pl-PL" sz="1500" dirty="0" smtClean="0"/>
              <a:t>8:30 -9:00   śniadanie</a:t>
            </a:r>
          </a:p>
          <a:p>
            <a:pPr marL="0" indent="0">
              <a:buNone/>
            </a:pPr>
            <a:r>
              <a:rPr lang="pl-PL" sz="1500" dirty="0" smtClean="0"/>
              <a:t>9:00 – 9:30   zabawy dowolne </a:t>
            </a:r>
          </a:p>
          <a:p>
            <a:pPr marL="0" indent="0">
              <a:buNone/>
            </a:pPr>
            <a:r>
              <a:rPr lang="pl-PL" sz="1500" dirty="0" smtClean="0"/>
              <a:t>9:30 -10:00  </a:t>
            </a:r>
            <a:r>
              <a:rPr lang="pl-PL" sz="1500" dirty="0"/>
              <a:t> </a:t>
            </a:r>
            <a:r>
              <a:rPr lang="pl-PL" sz="1500" dirty="0" smtClean="0"/>
              <a:t>zajęcia dydaktyczne  w tym j. angielski</a:t>
            </a:r>
          </a:p>
          <a:p>
            <a:pPr marL="0" indent="0">
              <a:buNone/>
            </a:pPr>
            <a:r>
              <a:rPr lang="pl-PL" sz="1500" dirty="0" smtClean="0"/>
              <a:t>10:00- 11:30  zabawy na powietrzu lub zabawy  i zajęcia w sali </a:t>
            </a:r>
          </a:p>
          <a:p>
            <a:pPr marL="0" indent="0">
              <a:buNone/>
            </a:pPr>
            <a:r>
              <a:rPr lang="pl-PL" sz="1500" dirty="0" smtClean="0"/>
              <a:t>11:30-11:50   zabawa ruchowa, przygotowanie do obiadu</a:t>
            </a:r>
          </a:p>
          <a:p>
            <a:pPr marL="0" indent="0">
              <a:buNone/>
            </a:pPr>
            <a:r>
              <a:rPr lang="pl-PL" sz="1500" dirty="0" smtClean="0"/>
              <a:t>11:50 -12:20    obiad</a:t>
            </a:r>
          </a:p>
          <a:p>
            <a:pPr marL="0" indent="0">
              <a:buNone/>
            </a:pPr>
            <a:r>
              <a:rPr lang="pl-PL" sz="1500" dirty="0" smtClean="0"/>
              <a:t>12:20 -12:30  przygotowanie do odpoczynku </a:t>
            </a:r>
          </a:p>
          <a:p>
            <a:pPr marL="0" indent="0">
              <a:buNone/>
            </a:pPr>
            <a:r>
              <a:rPr lang="pl-PL" sz="1500" dirty="0" smtClean="0"/>
              <a:t>12:30 -14:00  odpoczynek</a:t>
            </a:r>
          </a:p>
          <a:p>
            <a:pPr marL="0" indent="0">
              <a:buNone/>
            </a:pPr>
            <a:r>
              <a:rPr lang="pl-PL" sz="1500" dirty="0" smtClean="0"/>
              <a:t>14:00 -14:30  zabawa ruchowa, przygotowanie do podwieczorku zajęcia dodatkowe (np. rytmika )</a:t>
            </a:r>
          </a:p>
          <a:p>
            <a:pPr marL="0" indent="0">
              <a:buNone/>
            </a:pPr>
            <a:r>
              <a:rPr lang="pl-PL" sz="1500" dirty="0" smtClean="0"/>
              <a:t>14:30 – 14:50  podwieczorek </a:t>
            </a:r>
          </a:p>
          <a:p>
            <a:pPr marL="0" indent="0">
              <a:buNone/>
            </a:pPr>
            <a:r>
              <a:rPr lang="pl-PL" sz="1500" dirty="0" smtClean="0"/>
              <a:t>14:50 - 17:00   zabawy dowolne, słuchanie bajek, zajęcia indywidualne, zabawy grupowe </a:t>
            </a:r>
            <a:br>
              <a:rPr lang="pl-PL" sz="1500" dirty="0" smtClean="0"/>
            </a:br>
            <a:endParaRPr lang="pl-PL" sz="15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pl-PL" dirty="0" smtClean="0"/>
              <a:t>ROZKŁAD DNIA  W PRZEDSZKOLU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49999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Grupy </a:t>
            </a:r>
            <a:r>
              <a:rPr lang="pl-PL" dirty="0" smtClean="0"/>
              <a:t>(Krasnale , Misie, Pszczółki , Sówki ) </a:t>
            </a:r>
          </a:p>
          <a:p>
            <a:pPr marL="0" indent="0">
              <a:buNone/>
            </a:pPr>
            <a:r>
              <a:rPr lang="pl-PL" sz="1500" dirty="0" smtClean="0"/>
              <a:t>6:30 </a:t>
            </a:r>
            <a:r>
              <a:rPr lang="pl-PL" sz="1500" dirty="0"/>
              <a:t>-8:20 </a:t>
            </a:r>
            <a:r>
              <a:rPr lang="pl-PL" sz="1500" dirty="0" smtClean="0"/>
              <a:t>    schodzenie </a:t>
            </a:r>
            <a:r>
              <a:rPr lang="pl-PL" sz="1500" dirty="0"/>
              <a:t>się </a:t>
            </a:r>
            <a:r>
              <a:rPr lang="pl-PL" sz="1500" dirty="0" smtClean="0"/>
              <a:t>dzieci, zabawy </a:t>
            </a:r>
            <a:r>
              <a:rPr lang="pl-PL" sz="1500" dirty="0"/>
              <a:t>dowolne, zajęcia indywidualne </a:t>
            </a:r>
          </a:p>
          <a:p>
            <a:pPr marL="0" indent="0">
              <a:buNone/>
            </a:pPr>
            <a:r>
              <a:rPr lang="pl-PL" sz="1500" dirty="0"/>
              <a:t>8:20 -8:30    zabawa ruchowa</a:t>
            </a:r>
          </a:p>
          <a:p>
            <a:pPr marL="0" indent="0">
              <a:buNone/>
            </a:pPr>
            <a:r>
              <a:rPr lang="pl-PL" sz="1500" dirty="0"/>
              <a:t>8:30 -9:00   </a:t>
            </a:r>
            <a:r>
              <a:rPr lang="pl-PL" sz="1500" dirty="0" smtClean="0"/>
              <a:t>śniadanie</a:t>
            </a:r>
          </a:p>
          <a:p>
            <a:pPr marL="0" indent="0">
              <a:buNone/>
            </a:pPr>
            <a:r>
              <a:rPr lang="pl-PL" sz="1500" dirty="0" smtClean="0"/>
              <a:t>9:00-9:20    zabawy dowolne, przygotowanie do zajęć </a:t>
            </a:r>
          </a:p>
          <a:p>
            <a:pPr marL="0" indent="0">
              <a:buNone/>
            </a:pPr>
            <a:r>
              <a:rPr lang="pl-PL" sz="1500" dirty="0" smtClean="0"/>
              <a:t>9:20 -10:20   zajęcia </a:t>
            </a:r>
            <a:r>
              <a:rPr lang="pl-PL" sz="1500" dirty="0"/>
              <a:t>dydaktyczne  w tym j</a:t>
            </a:r>
            <a:r>
              <a:rPr lang="pl-PL" sz="1500" dirty="0" smtClean="0"/>
              <a:t>. angielski</a:t>
            </a:r>
            <a:endParaRPr lang="pl-PL" sz="1500" dirty="0"/>
          </a:p>
          <a:p>
            <a:pPr marL="0" indent="0">
              <a:buNone/>
            </a:pPr>
            <a:r>
              <a:rPr lang="pl-PL" sz="1500" dirty="0" smtClean="0"/>
              <a:t>10:20 -11:40   zabawy na powietrzu </a:t>
            </a:r>
          </a:p>
          <a:p>
            <a:pPr marL="0" indent="0">
              <a:buNone/>
            </a:pPr>
            <a:r>
              <a:rPr lang="pl-PL" sz="1500" dirty="0" smtClean="0"/>
              <a:t>11:40 -11:55  zabawa ruchowa przygotowanie do obiadu</a:t>
            </a:r>
          </a:p>
          <a:p>
            <a:pPr marL="0" indent="0">
              <a:buNone/>
            </a:pPr>
            <a:r>
              <a:rPr lang="pl-PL" sz="1500" dirty="0" smtClean="0"/>
              <a:t>11:55 -12:25  obiad </a:t>
            </a:r>
          </a:p>
          <a:p>
            <a:pPr marL="0" indent="0">
              <a:buNone/>
            </a:pPr>
            <a:r>
              <a:rPr lang="pl-PL" sz="1500" dirty="0" smtClean="0"/>
              <a:t>12:25 -12:45  czynności higieniczne </a:t>
            </a:r>
          </a:p>
          <a:p>
            <a:pPr marL="0" indent="0">
              <a:buNone/>
            </a:pPr>
            <a:r>
              <a:rPr lang="pl-PL" sz="1500" dirty="0"/>
              <a:t>12:45 </a:t>
            </a:r>
            <a:r>
              <a:rPr lang="pl-PL" sz="1500" dirty="0" smtClean="0"/>
              <a:t>-14:20  zajęcia indywidualne, zajęcia dodatkowe, odpoczynek , zajęcia dydaktyczne, zajęcia dodatkowe np. rytmika </a:t>
            </a:r>
          </a:p>
          <a:p>
            <a:pPr marL="0" indent="0">
              <a:buNone/>
            </a:pPr>
            <a:r>
              <a:rPr lang="pl-PL" sz="1500" dirty="0" smtClean="0"/>
              <a:t>14:20 -14:30   zabawa ruchowa</a:t>
            </a:r>
          </a:p>
          <a:p>
            <a:pPr marL="0" indent="0">
              <a:buNone/>
            </a:pPr>
            <a:r>
              <a:rPr lang="pl-PL" sz="1500" dirty="0" smtClean="0"/>
              <a:t>14:30 -14:50     podwieczorek </a:t>
            </a:r>
          </a:p>
          <a:p>
            <a:pPr marL="0" indent="0">
              <a:buNone/>
            </a:pPr>
            <a:r>
              <a:rPr lang="pl-PL" sz="1500" dirty="0" smtClean="0"/>
              <a:t>14: 50 -17:00  praca indywidualna, zabawy dowolne, słuchanie bajek , zabawy grupowe , zajęcia dodatkowe</a:t>
            </a:r>
            <a:endParaRPr lang="pl-PL" sz="1500" dirty="0"/>
          </a:p>
          <a:p>
            <a:pPr marL="0" indent="0">
              <a:buNone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32057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" y="-23828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 txBox="1">
            <a:spLocks/>
          </p:cNvSpPr>
          <p:nvPr/>
        </p:nvSpPr>
        <p:spPr>
          <a:xfrm>
            <a:off x="277107" y="188431"/>
            <a:ext cx="856895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i="1" dirty="0" smtClean="0">
                <a:solidFill>
                  <a:srgbClr val="7030A0"/>
                </a:solidFill>
              </a:rPr>
              <a:t>Logopeda : 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mgr Monika Tracz </a:t>
            </a:r>
          </a:p>
          <a:p>
            <a:pPr algn="l"/>
            <a:r>
              <a:rPr lang="pl-PL" b="1" dirty="0" smtClean="0">
                <a:solidFill>
                  <a:schemeClr val="tx1"/>
                </a:solidFill>
              </a:rPr>
              <a:t>Harmonogram :</a:t>
            </a:r>
          </a:p>
          <a:p>
            <a:pPr algn="l"/>
            <a:r>
              <a:rPr lang="pl-PL" b="1" dirty="0" smtClean="0">
                <a:solidFill>
                  <a:schemeClr val="tx1"/>
                </a:solidFill>
              </a:rPr>
              <a:t>Poniedziałek   11:00-17:00</a:t>
            </a:r>
            <a:endParaRPr lang="pl-PL" b="1" dirty="0">
              <a:solidFill>
                <a:schemeClr val="tx1"/>
              </a:solidFill>
            </a:endParaRPr>
          </a:p>
          <a:p>
            <a:pPr algn="l"/>
            <a:r>
              <a:rPr lang="pl-PL" b="1" smtClean="0">
                <a:solidFill>
                  <a:schemeClr val="tx1"/>
                </a:solidFill>
              </a:rPr>
              <a:t>Czwartek           </a:t>
            </a:r>
            <a:r>
              <a:rPr lang="pl-PL" b="1" dirty="0" smtClean="0">
                <a:solidFill>
                  <a:schemeClr val="tx1"/>
                </a:solidFill>
              </a:rPr>
              <a:t>9:00-15:00</a:t>
            </a:r>
          </a:p>
          <a:p>
            <a:pPr algn="l"/>
            <a:r>
              <a:rPr lang="pl-PL" b="1" dirty="0" smtClean="0">
                <a:solidFill>
                  <a:schemeClr val="tx1"/>
                </a:solidFill>
              </a:rPr>
              <a:t>Piątek                 9:00-15:00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149080"/>
            <a:ext cx="5750992" cy="23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9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340768"/>
            <a:ext cx="64807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</a:rPr>
              <a:t>Język angielski    </a:t>
            </a:r>
          </a:p>
          <a:p>
            <a:r>
              <a:rPr lang="pl-PL" dirty="0" smtClean="0"/>
              <a:t> </a:t>
            </a:r>
            <a:r>
              <a:rPr lang="pl-PL" sz="2400" b="1" dirty="0" smtClean="0"/>
              <a:t>mgr Anna Żbikowska</a:t>
            </a:r>
          </a:p>
          <a:p>
            <a:endParaRPr lang="pl-PL" dirty="0" smtClean="0"/>
          </a:p>
          <a:p>
            <a:r>
              <a:rPr lang="pl-PL" dirty="0" smtClean="0"/>
              <a:t>Zajęcia będą realizowane do godziny 13:00 zgodnie z Podstawą Programową dla przedszkoli.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2000" b="1" u="sng" dirty="0" smtClean="0">
                <a:solidFill>
                  <a:schemeClr val="tx2">
                    <a:lumMod val="75000"/>
                  </a:schemeClr>
                </a:solidFill>
              </a:rPr>
              <a:t>Podręczniki:</a:t>
            </a:r>
          </a:p>
          <a:p>
            <a:endParaRPr lang="pl-PL" sz="20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rgbClr val="C00000"/>
                </a:solidFill>
              </a:rPr>
              <a:t>Misie, Pszczółki - „I love Boo” wyd. MAC – 31,50zł.</a:t>
            </a:r>
          </a:p>
          <a:p>
            <a:endParaRPr lang="pl-PL" sz="2000" dirty="0" smtClean="0">
              <a:solidFill>
                <a:srgbClr val="C00000"/>
              </a:solidFill>
            </a:endParaRPr>
          </a:p>
          <a:p>
            <a:r>
              <a:rPr lang="pl-PL" sz="2000" dirty="0" smtClean="0">
                <a:solidFill>
                  <a:srgbClr val="C00000"/>
                </a:solidFill>
              </a:rPr>
              <a:t>Sówki – „Start with Fluffy” wyd. MAC - 27,00zł.</a:t>
            </a:r>
          </a:p>
          <a:p>
            <a:endParaRPr lang="pl-PL" dirty="0"/>
          </a:p>
        </p:txBody>
      </p:sp>
      <p:pic>
        <p:nvPicPr>
          <p:cNvPr id="1026" name="Picture 2" descr="Znalezione obrazy dla zapytania j&amp;eogon;zyk angielski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314575" cy="19716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827584" y="548680"/>
            <a:ext cx="74168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Religia</a:t>
            </a:r>
            <a:endParaRPr lang="pl-PL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mgr 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Małgorzata Bartnicka – Pokwap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Harmonogram :  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Poniedziałek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      15:00 – 17:00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Środa                  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14:00 – 16:00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Jeżeli  zgłoszone zastanie zainteresowanie  tymi zajęciami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19998" y="3645025"/>
            <a:ext cx="7440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Dla Grupy  „0” – Sówki - podręczniki do religii pt. „Kocham dobrego Boga ” red. D. Krupiński, E. Osewska, J. Snopek, J. Stala, wyd. Jedność Kielce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Koszt……………………..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Grupa Pszczółki i Misie -  podręcznik do religii pt. ”Spotkanie dzieci Bożych” </a:t>
            </a:r>
            <a:r>
              <a:rPr lang="pl-PL" b="1" dirty="0">
                <a:solidFill>
                  <a:srgbClr val="FF0000"/>
                </a:solidFill>
              </a:rPr>
              <a:t>red. D. Krupiński, E. Osewska, J. Snopek, J. </a:t>
            </a:r>
            <a:r>
              <a:rPr lang="pl-PL" b="1" dirty="0" smtClean="0">
                <a:solidFill>
                  <a:srgbClr val="FF0000"/>
                </a:solidFill>
              </a:rPr>
              <a:t>Stala, wyd. </a:t>
            </a:r>
            <a:r>
              <a:rPr lang="pl-PL" b="1" dirty="0">
                <a:solidFill>
                  <a:srgbClr val="FF0000"/>
                </a:solidFill>
              </a:rPr>
              <a:t>Jedność Kielce</a:t>
            </a:r>
          </a:p>
          <a:p>
            <a:r>
              <a:rPr lang="pl-PL" b="1" dirty="0">
                <a:solidFill>
                  <a:srgbClr val="FF0000"/>
                </a:solidFill>
              </a:rPr>
              <a:t>Koszt……………………..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2670" y="0"/>
            <a:ext cx="1946529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4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6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547664" y="260648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Rytmika</a:t>
            </a:r>
          </a:p>
          <a:p>
            <a:endParaRPr lang="pl-P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mgr 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Jolanta Ostrowska </a:t>
            </a:r>
            <a:endParaRPr lang="pl-P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Harmonogram :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Wtorek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             12:30- 14:45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rgbClr val="FF0000"/>
                </a:solidFill>
              </a:rPr>
              <a:t>Czwartek           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12:30-14:45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8004" y="3068960"/>
            <a:ext cx="4098390" cy="30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4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323528" y="116632"/>
            <a:ext cx="8136904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Programy własne 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Program „Bezpieczny przedszkolak”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Program współpracy ze Szkołą Podstawowa nr 217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Program czytelniczy „Książka oknem na świat”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Program adaptacyjny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Chronimy dzieci</a:t>
            </a:r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Programy które realizujemy:</a:t>
            </a:r>
          </a:p>
          <a:p>
            <a:pPr marL="514350" indent="-514350"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Zdrowo jemy, zdrowo rośniemy</a:t>
            </a:r>
          </a:p>
          <a:p>
            <a:pPr marL="514350" indent="-514350"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Wiem co jem</a:t>
            </a:r>
          </a:p>
          <a:p>
            <a:pPr marL="514350" indent="-514350"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Pięć porcji warzyw i owoców</a:t>
            </a:r>
          </a:p>
          <a:p>
            <a:pPr marL="514350" indent="-514350"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Mamo, Tato wolę wodę!</a:t>
            </a:r>
          </a:p>
          <a:p>
            <a:pPr marL="514350" indent="-514350"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Kubusiowi przyjaciele natury</a:t>
            </a:r>
          </a:p>
          <a:p>
            <a:pPr marL="514350" indent="-514350"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Aquafresh</a:t>
            </a:r>
          </a:p>
          <a:p>
            <a:pPr marL="514350" indent="-514350"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Zdrowy przedszkolak</a:t>
            </a:r>
          </a:p>
          <a:p>
            <a:pPr marL="514350" indent="-514350">
              <a:buAutoNum type="arabicPeriod"/>
            </a:pP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</a:rPr>
              <a:t>Realizacja kampanii „Postaw na rodzinę”</a:t>
            </a:r>
          </a:p>
          <a:p>
            <a:pPr marL="514350" indent="-514350">
              <a:buNone/>
            </a:pPr>
            <a:endParaRPr lang="pl-PL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8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4" y="0"/>
            <a:ext cx="9144000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zawartości 2"/>
          <p:cNvSpPr txBox="1">
            <a:spLocks/>
          </p:cNvSpPr>
          <p:nvPr/>
        </p:nvSpPr>
        <p:spPr>
          <a:xfrm>
            <a:off x="827584" y="764704"/>
            <a:ext cx="7632848" cy="2160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Będziemy realizować: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Innowację pedagogiczną   - Sport na wesoło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Innowację  pedagogiczną - Savoir-vivre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Innowację pedagogiczną – Język angielski coraz mniej obcy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Projekt Ekologiczny – Miasta Stołecznego Warszawy </a:t>
            </a:r>
          </a:p>
          <a:p>
            <a:pPr marL="514350" indent="-51435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607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404665"/>
            <a:ext cx="5184576" cy="3168352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</a:rPr>
              <a:t>GOTUJĄ DLA DZIECI </a:t>
            </a:r>
          </a:p>
          <a:p>
            <a:pPr marL="0" indent="0">
              <a:buNone/>
            </a:pPr>
            <a:r>
              <a:rPr lang="pl-PL" dirty="0" smtClean="0"/>
              <a:t>Pani Ewa Mizero</a:t>
            </a:r>
          </a:p>
          <a:p>
            <a:pPr marL="0" indent="0">
              <a:buNone/>
            </a:pPr>
            <a:r>
              <a:rPr lang="pl-PL" dirty="0" smtClean="0"/>
              <a:t>Pani Jolanta Więch</a:t>
            </a:r>
          </a:p>
          <a:p>
            <a:pPr marL="0" indent="0">
              <a:buNone/>
            </a:pPr>
            <a:r>
              <a:rPr lang="pl-PL" dirty="0" smtClean="0"/>
              <a:t>Pani Paulina </a:t>
            </a:r>
            <a:r>
              <a:rPr lang="pl-PL" dirty="0"/>
              <a:t>G</a:t>
            </a:r>
            <a:r>
              <a:rPr lang="pl-PL" dirty="0" smtClean="0"/>
              <a:t>uzek  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54843" cy="27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3707904" y="3501008"/>
            <a:ext cx="5256584" cy="2160240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</a:rPr>
              <a:t>Dozorcy </a:t>
            </a:r>
          </a:p>
          <a:p>
            <a:pPr marL="0" indent="0">
              <a:buNone/>
            </a:pPr>
            <a:r>
              <a:rPr lang="pl-PL" dirty="0" smtClean="0"/>
              <a:t>Pan Janusz  Więch</a:t>
            </a:r>
          </a:p>
          <a:p>
            <a:pPr marL="0" indent="0">
              <a:buNone/>
            </a:pPr>
            <a:r>
              <a:rPr lang="pl-PL" dirty="0" smtClean="0"/>
              <a:t>Pan Leszek Barczak</a:t>
            </a:r>
            <a:endParaRPr lang="pl-PL" dirty="0"/>
          </a:p>
        </p:txBody>
      </p:sp>
      <p:pic>
        <p:nvPicPr>
          <p:cNvPr id="9220" name="Picture 4" descr="http://www.p118.przedszkola.net.pl/userfiles/garden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982"/>
            <a:ext cx="3096344" cy="26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-99392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259632" y="404664"/>
            <a:ext cx="7416824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1000" b="1" dirty="0" smtClean="0">
                <a:solidFill>
                  <a:srgbClr val="FF0000"/>
                </a:solidFill>
              </a:rPr>
              <a:t>Rada Rodziców: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 smtClean="0">
                <a:solidFill>
                  <a:srgbClr val="008000"/>
                </a:solidFill>
              </a:rPr>
              <a:t>Przewodnicząca  </a:t>
            </a:r>
            <a:r>
              <a:rPr lang="pl-PL" sz="12300" dirty="0" smtClean="0"/>
              <a:t>……………………..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 smtClean="0">
                <a:solidFill>
                  <a:srgbClr val="008000"/>
                </a:solidFill>
              </a:rPr>
              <a:t>Skarbnik</a:t>
            </a:r>
            <a:r>
              <a:rPr lang="pl-PL" sz="12300" dirty="0" smtClean="0"/>
              <a:t>    Anna  Stypich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u="sng" dirty="0" smtClean="0"/>
              <a:t>Ubezpieczenie  dzieci 24h  (SIGNAL IDUNA UBEZPIECZENIA)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/>
              <a:t> </a:t>
            </a:r>
            <a:r>
              <a:rPr lang="pl-PL" sz="8400" smtClean="0"/>
              <a:t> </a:t>
            </a:r>
            <a:r>
              <a:rPr lang="pl-PL" sz="8400" smtClean="0"/>
              <a:t>53 </a:t>
            </a:r>
            <a:r>
              <a:rPr lang="pl-PL" sz="8400" dirty="0" smtClean="0"/>
              <a:t>zł. jednorazowo  do 25 września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800" u="sng" dirty="0" smtClean="0"/>
              <a:t>Stawka wpłat na Radę Rodziców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6400" dirty="0" smtClean="0"/>
              <a:t>20zł. miesięcznie płatne w dwóch ratach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9600" dirty="0" smtClean="0"/>
              <a:t>Zajęcia  dodatkowe dla grup: …</a:t>
            </a:r>
            <a:endParaRPr lang="pl-PL" sz="5100" b="1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1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1" y="-387424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79612" y="548680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 smtClean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99592" y="-99392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</a:rPr>
              <a:t>OPŁATY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12687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79512" y="476672"/>
            <a:ext cx="89644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pl-PL" sz="1500" b="1" dirty="0" smtClean="0"/>
              <a:t>Stawka żywieniowa: (opłacana „z góry”, w miesiącu poprzedzającym)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 - 9 zł. ( 3 posiłki )</a:t>
            </a:r>
          </a:p>
          <a:p>
            <a:r>
              <a:rPr lang="pl-PL" sz="1500" dirty="0" smtClean="0"/>
              <a:t>- 7,20 zł. ( 2 posiłki w przypadku dzieci uczęszczających wyłącznie na podstawę programową do godz. 13:00 – rodzic składa oświadczenie)</a:t>
            </a:r>
          </a:p>
          <a:p>
            <a:endParaRPr lang="pl-PL" sz="1500" dirty="0" smtClean="0"/>
          </a:p>
          <a:p>
            <a:pPr>
              <a:buFont typeface="Wingdings"/>
              <a:buChar char="Ø"/>
            </a:pPr>
            <a:r>
              <a:rPr lang="pl-PL" sz="1500" b="1" i="1" dirty="0" smtClean="0"/>
              <a:t>Terminy opłat :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Opłat można dokonywać na konto bankowe:</a:t>
            </a:r>
          </a:p>
          <a:p>
            <a:r>
              <a:rPr lang="pl-PL" sz="2400" b="1" dirty="0" smtClean="0"/>
              <a:t> 03 1030 1508 0000 0005 5060 3055</a:t>
            </a:r>
          </a:p>
          <a:p>
            <a:r>
              <a:rPr lang="pl-PL" sz="1500" dirty="0" smtClean="0"/>
              <a:t>Osobom płacącym na konto przekazywane są wydruki o wysokości opłat do dnia 10-go każdego miesiąca.</a:t>
            </a:r>
          </a:p>
          <a:p>
            <a:r>
              <a:rPr lang="pl-PL" sz="1500" dirty="0" smtClean="0"/>
              <a:t>W przypadku nieterminowego uiszczania opłat naliczane będą ustawowe odsetki, a w przypadku braku wpłaty Rada Pedagogiczna podejmuje uchwałę o skreśleniu dziecka z listy.</a:t>
            </a:r>
          </a:p>
          <a:p>
            <a:endParaRPr lang="pl-PL" sz="1500" dirty="0" smtClean="0"/>
          </a:p>
          <a:p>
            <a:pPr>
              <a:buFont typeface="Wingdings" pitchFamily="2" charset="2"/>
              <a:buChar char="Ø"/>
            </a:pPr>
            <a:r>
              <a:rPr lang="pl-PL" sz="1500" b="1" i="1" dirty="0" smtClean="0"/>
              <a:t> Odpisy: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Żywienie – dni nieobecności dziecka odpisujemy – zwracamy, przy kolejnej opłacie za przedszkole, z wyjątkiem pierwszego dnia nieobecności. Jeżeli jednak rodzic zawiadomi przedszkole w dniu poprzedzającym lub w pierwszym dniu nieobecności do godziny 9.00, że dziecko będzie nieobecne, odpisujemy również pierwszy dzień.</a:t>
            </a:r>
          </a:p>
          <a:p>
            <a:pPr>
              <a:buFont typeface="Wingdings" pitchFamily="2" charset="2"/>
              <a:buChar char="Ø"/>
            </a:pPr>
            <a:endParaRPr lang="pl-PL" sz="1500" dirty="0" smtClean="0"/>
          </a:p>
          <a:p>
            <a:pPr>
              <a:buFont typeface="Wingdings" pitchFamily="2" charset="2"/>
              <a:buChar char="Ø"/>
            </a:pPr>
            <a:endParaRPr lang="pl-PL" sz="1500" dirty="0" smtClean="0"/>
          </a:p>
          <a:p>
            <a:pPr>
              <a:buFont typeface="Wingdings" pitchFamily="2" charset="2"/>
              <a:buChar char="Ø"/>
            </a:pPr>
            <a:endParaRPr lang="pl-PL" sz="1500" dirty="0" smtClean="0"/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PROSIMY O NIE ZAOKRĄGLANIE WPŁAT </a:t>
            </a:r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I DOKONYWANIE WPŁAT ZGODNIE Z WYDRUKIEM</a:t>
            </a:r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 Z SYSTEMU PŁATNICZEGO!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4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420" y="-243408"/>
            <a:ext cx="9755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188640"/>
            <a:ext cx="7272808" cy="5112568"/>
          </a:xfrm>
        </p:spPr>
        <p:txBody>
          <a:bodyPr>
            <a:normAutofit fontScale="92500" lnSpcReduction="10000"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Przedszkole nr 243 </a:t>
            </a:r>
          </a:p>
          <a:p>
            <a:r>
              <a:rPr lang="pl-PL" sz="4400" b="1" dirty="0" smtClean="0">
                <a:solidFill>
                  <a:schemeClr val="tx1"/>
                </a:solidFill>
              </a:rPr>
              <a:t>Ul. Kordiana 7/11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04-451 Warszawa</a:t>
            </a:r>
          </a:p>
          <a:p>
            <a:r>
              <a:rPr lang="pl-PL" sz="5400" b="1" dirty="0" smtClean="0">
                <a:solidFill>
                  <a:srgbClr val="002060"/>
                </a:solidFill>
              </a:rPr>
              <a:t>    Telefon : 22 611 92 96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Email:  </a:t>
            </a:r>
            <a:r>
              <a:rPr lang="pl-PL" b="1" dirty="0" smtClean="0">
                <a:solidFill>
                  <a:srgbClr val="7030A0"/>
                </a:solidFill>
                <a:hlinkClick r:id="rId5"/>
              </a:rPr>
              <a:t>p243@bait.pl</a:t>
            </a:r>
            <a:r>
              <a:rPr lang="pl-PL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 </a:t>
            </a:r>
            <a:endParaRPr lang="pl-PL" b="1" dirty="0">
              <a:solidFill>
                <a:srgbClr val="7030A0"/>
              </a:solidFill>
            </a:endParaRPr>
          </a:p>
          <a:p>
            <a:r>
              <a:rPr lang="pl-PL" sz="5400" b="1" dirty="0" smtClean="0">
                <a:solidFill>
                  <a:srgbClr val="7030A0"/>
                </a:solidFill>
              </a:rPr>
              <a:t>http://www.p243.waw.pl/</a:t>
            </a:r>
            <a:endParaRPr lang="pl-PL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2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1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Sprawy  organizacyjne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Podstawa programowa dla przedszkoli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Regulamin bezpieczeństwa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Statut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Ustawa o bezpieczeństwie żywności i żywienia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Upoważnienia do odbioru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Zgody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Przyprowadzanie dzieci </a:t>
            </a:r>
          </a:p>
          <a:p>
            <a:r>
              <a:rPr lang="pl-PL" dirty="0" smtClean="0"/>
              <a:t>Odbieranie dzieci</a:t>
            </a:r>
          </a:p>
          <a:p>
            <a:r>
              <a:rPr lang="pl-PL" dirty="0" smtClean="0"/>
              <a:t>Zabezpieczenie dodatkowych  ubranek </a:t>
            </a:r>
          </a:p>
          <a:p>
            <a:r>
              <a:rPr lang="pl-PL" dirty="0" smtClean="0"/>
              <a:t>Wycieczki i wyjścia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003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21" y="0"/>
            <a:ext cx="92708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7237" y="476672"/>
            <a:ext cx="7695323" cy="2592288"/>
          </a:xfrm>
        </p:spPr>
        <p:txBody>
          <a:bodyPr>
            <a:normAutofit fontScale="90000"/>
          </a:bodyPr>
          <a:lstStyle/>
          <a:p>
            <a:pPr algn="l"/>
            <a:r>
              <a:rPr lang="pl-PL" sz="1600" b="1" dirty="0" smtClean="0">
                <a:solidFill>
                  <a:srgbClr val="0070C0"/>
                </a:solidFill>
              </a:rPr>
              <a:t/>
            </a:r>
            <a:br>
              <a:rPr lang="pl-PL" sz="1600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Dyrektor Przedszkola -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</a:t>
            </a:r>
            <a:r>
              <a:rPr lang="pl-PL" b="1" dirty="0" smtClean="0">
                <a:solidFill>
                  <a:srgbClr val="0070C0"/>
                </a:solidFill>
              </a:rPr>
              <a:t>mgr Irmina Jachimowicz</a:t>
            </a:r>
            <a:r>
              <a:rPr lang="pl-PL" b="1" u="sng" dirty="0" smtClean="0">
                <a:solidFill>
                  <a:srgbClr val="0070C0"/>
                </a:solidFill>
              </a:rPr>
              <a:t/>
            </a:r>
            <a:br>
              <a:rPr lang="pl-PL" b="1" u="sng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wicedyrektor -</a:t>
            </a:r>
            <a:r>
              <a:rPr lang="pl-PL" b="1" u="sng" dirty="0" smtClean="0">
                <a:solidFill>
                  <a:srgbClr val="0070C0"/>
                </a:solidFill>
              </a:rPr>
              <a:t/>
            </a:r>
            <a:br>
              <a:rPr lang="pl-PL" b="1" u="sng" dirty="0" smtClean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 smtClean="0">
                <a:solidFill>
                  <a:srgbClr val="0070C0"/>
                </a:solidFill>
              </a:rPr>
              <a:t>   mgr Sylwia Siębor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4197" y="188640"/>
            <a:ext cx="1399803" cy="2278749"/>
          </a:xfrm>
          <a:prstGeom prst="rect">
            <a:avLst/>
          </a:prstGeom>
          <a:ln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4544" y="3212976"/>
            <a:ext cx="9217024" cy="2772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rgbClr val="FF0000"/>
                </a:solidFill>
              </a:rPr>
              <a:t>Kierownik  gospodarczy -  </a:t>
            </a:r>
          </a:p>
          <a:p>
            <a:pPr marL="0" indent="0">
              <a:buNone/>
            </a:pPr>
            <a:r>
              <a:rPr lang="pl-PL" sz="3600" b="1" dirty="0">
                <a:solidFill>
                  <a:srgbClr val="FF0000"/>
                </a:solidFill>
              </a:rPr>
              <a:t> </a:t>
            </a:r>
            <a:r>
              <a:rPr lang="pl-PL" sz="3600" b="1" dirty="0" smtClean="0">
                <a:solidFill>
                  <a:srgbClr val="FF0000"/>
                </a:solidFill>
              </a:rPr>
              <a:t>                                      mgr Katarzyna Paluch </a:t>
            </a:r>
            <a:endParaRPr lang="pl-PL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197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0192"/>
            <a:ext cx="9755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335322"/>
            <a:ext cx="7067128" cy="994122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solidFill>
                  <a:srgbClr val="C00000"/>
                </a:solidFill>
              </a:rPr>
              <a:t>Grupa  KOTKI </a:t>
            </a:r>
            <a:endParaRPr lang="pl-PL" sz="6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699792" y="1833700"/>
            <a:ext cx="5256584" cy="1883332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m</a:t>
            </a:r>
            <a:r>
              <a:rPr lang="pl-PL" b="1" dirty="0" smtClean="0">
                <a:solidFill>
                  <a:srgbClr val="002060"/>
                </a:solidFill>
              </a:rPr>
              <a:t>gr Barbara Niewiadomska 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mgr Edyta Tarnowska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Pomoc nauczyciela Elżbieta Miękus 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Asystent Danuta Poręba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2303240" y="4005064"/>
            <a:ext cx="684076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 smtClean="0">
                <a:solidFill>
                  <a:srgbClr val="002060"/>
                </a:solidFill>
              </a:rPr>
              <a:t>Planują pracę dydaktyczną na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600" b="1" dirty="0" smtClean="0">
                <a:solidFill>
                  <a:srgbClr val="002060"/>
                </a:solidFill>
              </a:rPr>
              <a:t>Programie  MAC  pt. „Nasze przedszkole”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600" b="1" dirty="0" smtClean="0">
                <a:solidFill>
                  <a:srgbClr val="002060"/>
                </a:solidFill>
              </a:rPr>
              <a:t>Rocznik 2014</a:t>
            </a: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96696"/>
            <a:ext cx="3148608" cy="20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5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478"/>
            <a:ext cx="9755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2483768" y="335322"/>
            <a:ext cx="7067128" cy="9941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dirty="0" smtClean="0">
                <a:solidFill>
                  <a:srgbClr val="C00000"/>
                </a:solidFill>
              </a:rPr>
              <a:t>Grupa JEŻYKI </a:t>
            </a:r>
            <a:endParaRPr lang="pl-PL" sz="6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3.bp.blogspot.com/-Zj6FK3D7ajE/Urr03CLcrtI/AAAAAAAAEUg/2MxUQjPLLL0/s1600/je%C5%BC,%C5%BCo%C5%82.-GIF-78c_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18" y="0"/>
            <a:ext cx="219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2483768" y="1340768"/>
            <a:ext cx="6408712" cy="1871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mgr Anna Żbikowska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mgr Elżbieta Bartnicka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Pomoc nauczyciela Marianna Bilińska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Asystent  Krystyna Podstawka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22313" y="4853555"/>
            <a:ext cx="8242175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>
                <a:solidFill>
                  <a:srgbClr val="002060"/>
                </a:solidFill>
              </a:rPr>
              <a:t>Planują pracę dydaktyczną na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002060"/>
                </a:solidFill>
              </a:rPr>
              <a:t> </a:t>
            </a:r>
            <a:r>
              <a:rPr lang="pl-PL" sz="2800" b="1" dirty="0">
                <a:solidFill>
                  <a:srgbClr val="002060"/>
                </a:solidFill>
              </a:rPr>
              <a:t>Programie  WSiP  pt. </a:t>
            </a:r>
            <a:r>
              <a:rPr lang="pl-PL" sz="2800" b="1" dirty="0" smtClean="0">
                <a:solidFill>
                  <a:srgbClr val="002060"/>
                </a:solidFill>
              </a:rPr>
              <a:t>„Od przedszkolaka do pierwszaka” </a:t>
            </a:r>
            <a:endParaRPr lang="pl-PL" sz="2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002060"/>
                </a:solidFill>
              </a:rPr>
              <a:t>Rocznik 2013/2014</a:t>
            </a:r>
            <a:endParaRPr lang="pl-PL" sz="2800" b="1" dirty="0">
              <a:solidFill>
                <a:srgbClr val="002060"/>
              </a:solidFill>
            </a:endParaRPr>
          </a:p>
          <a:p>
            <a:endParaRPr lang="pl-PL" sz="2800" b="1" dirty="0">
              <a:solidFill>
                <a:srgbClr val="002060"/>
              </a:solidFill>
            </a:endParaRPr>
          </a:p>
          <a:p>
            <a:endParaRPr lang="pl-PL" sz="2800" b="1" dirty="0" smtClean="0">
              <a:solidFill>
                <a:srgbClr val="002060"/>
              </a:solidFill>
            </a:endParaRPr>
          </a:p>
          <a:p>
            <a:endParaRPr lang="pl-P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5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5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87706" y="4005064"/>
            <a:ext cx="8656294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Planują  pracę dydaktyczną  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Programie  WSiP  pt. „Od przedszkolaka do pierwszaka”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Rocznik 2013</a:t>
            </a:r>
            <a:endParaRPr lang="pl-PL" b="1" dirty="0" smtClean="0">
              <a:solidFill>
                <a:srgbClr val="002060"/>
              </a:solidFill>
            </a:endParaRPr>
          </a:p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131840" y="1628800"/>
            <a:ext cx="6012160" cy="1855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rgbClr val="002060"/>
                </a:solidFill>
              </a:rPr>
              <a:t>mgr Joanna Stokwiszewska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rgbClr val="002060"/>
                </a:solidFill>
              </a:rPr>
              <a:t>mgr Magdalena Jaśkiewicz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rgbClr val="002060"/>
                </a:solidFill>
              </a:rPr>
              <a:t>Asystent  Anna Kucharska</a:t>
            </a:r>
            <a:endParaRPr lang="pl-PL" sz="3200" b="1" dirty="0">
              <a:solidFill>
                <a:srgbClr val="00206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2339752" y="260648"/>
            <a:ext cx="7067128" cy="9941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dirty="0" smtClean="0">
                <a:solidFill>
                  <a:srgbClr val="C00000"/>
                </a:solidFill>
              </a:rPr>
              <a:t>Grupa  Krasnale </a:t>
            </a:r>
            <a:endParaRPr lang="pl-PL" sz="6000" dirty="0">
              <a:solidFill>
                <a:srgbClr val="C00000"/>
              </a:solidFill>
            </a:endParaRPr>
          </a:p>
        </p:txBody>
      </p:sp>
      <p:pic>
        <p:nvPicPr>
          <p:cNvPr id="9" name="Picture 2" descr="http://www.przedszkole5lw.pl/wp-content/uploads/2010/10/krasnoludki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868916" cy="27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29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755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627784" y="692696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GRUPA MISIE</a:t>
            </a:r>
          </a:p>
          <a:p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987824" y="166219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gr Agata Gielo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mgr  Grażyna Dobrzyńska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gr Irmina Jachimowicz</a:t>
            </a:r>
            <a:endParaRPr lang="pl-P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47664" y="386104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Planują pracę dydaktyczną na Programie WSiP</a:t>
            </a:r>
          </a:p>
          <a:p>
            <a:pPr marL="457200" indent="-457200"/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      pt. ”</a:t>
            </a:r>
            <a:r>
              <a:rPr lang="pl-PL" sz="2800" b="1" dirty="0" smtClean="0">
                <a:solidFill>
                  <a:srgbClr val="002060"/>
                </a:solidFill>
              </a:rPr>
              <a:t>Od przedszkolaka do pierwszaka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Rocznik 2012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260648"/>
            <a:ext cx="14192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5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146" y="-18030"/>
            <a:ext cx="9755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91384" y="571149"/>
            <a:ext cx="540115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GRUPA PSZCZÓŁKI</a:t>
            </a:r>
          </a:p>
          <a:p>
            <a:endParaRPr lang="pl-PL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</a:rPr>
              <a:t>mgr Joanna Miller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</a:rPr>
              <a:t>mgr Magdalena Pawlik – Rybicka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b="1" dirty="0" smtClean="0">
                <a:solidFill>
                  <a:schemeClr val="tx2">
                    <a:lumMod val="75000"/>
                  </a:schemeClr>
                </a:solidFill>
              </a:rPr>
              <a:t>Asystent   Ewa Osak </a:t>
            </a:r>
            <a:endParaRPr lang="pl-PL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3861048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Planują prace dydaktyczną na</a:t>
            </a:r>
          </a:p>
          <a:p>
            <a:pPr marL="457200" indent="-457200"/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     Programie  WSiP pt. „</a:t>
            </a:r>
            <a:r>
              <a:rPr lang="pl-PL" sz="2800" b="1" dirty="0" smtClean="0">
                <a:solidFill>
                  <a:srgbClr val="002060"/>
                </a:solidFill>
              </a:rPr>
              <a:t>Od przedszkolaka do pierwszaka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Rocznik 2012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1484784"/>
            <a:ext cx="23812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4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5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123728" y="404664"/>
            <a:ext cx="676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GRUPA SÓWKI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gr Beata Czesnowska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mgr Małgorzata Maj – Zakrzewska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Asystent Edyta Brodowska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31640" y="40050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Planują prace 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Programie WSiP pt. „</a:t>
            </a:r>
            <a:r>
              <a:rPr lang="pl-PL" sz="2400" b="1" dirty="0" smtClean="0">
                <a:solidFill>
                  <a:srgbClr val="002060"/>
                </a:solidFill>
              </a:rPr>
              <a:t>Od przedszkolaka do pierwszaka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Rocznik 2011</a:t>
            </a: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360" y="2060848"/>
            <a:ext cx="3048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9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810</Words>
  <Application>Microsoft Office PowerPoint</Application>
  <PresentationFormat>Pokaz na ekranie (4:3)</PresentationFormat>
  <Paragraphs>197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Witamy! W Przedszkolu nr 243 </vt:lpstr>
      <vt:lpstr>Slajd 2</vt:lpstr>
      <vt:lpstr> Dyrektor Przedszkola -     mgr Irmina Jachimowicz wicedyrektor -     mgr Sylwia Siębor </vt:lpstr>
      <vt:lpstr>Grupa  KOTKI </vt:lpstr>
      <vt:lpstr>Slajd 5</vt:lpstr>
      <vt:lpstr>Slajd 6</vt:lpstr>
      <vt:lpstr>Slajd 7</vt:lpstr>
      <vt:lpstr>Slajd 8</vt:lpstr>
      <vt:lpstr>Slajd 9</vt:lpstr>
      <vt:lpstr>ROZKŁAD DNIA  W PRZEDSZKOLU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Sprawy  organizacyjne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po wakacjach !</dc:title>
  <dc:creator>IRMINA</dc:creator>
  <cp:lastModifiedBy>Sylwia</cp:lastModifiedBy>
  <cp:revision>103</cp:revision>
  <dcterms:created xsi:type="dcterms:W3CDTF">2015-08-31T15:47:51Z</dcterms:created>
  <dcterms:modified xsi:type="dcterms:W3CDTF">2017-09-14T14:32:38Z</dcterms:modified>
</cp:coreProperties>
</file>