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047F-E2FB-46DA-B06E-1CF58F6A6E0B}" type="datetimeFigureOut">
              <a:rPr lang="pl-PL" smtClean="0"/>
              <a:t>2017-10-16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7639-2C60-4AB2-BEAE-92F11DFBEE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9903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047F-E2FB-46DA-B06E-1CF58F6A6E0B}" type="datetimeFigureOut">
              <a:rPr lang="pl-PL" smtClean="0"/>
              <a:t>2017-10-16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7639-2C60-4AB2-BEAE-92F11DFBEE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840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047F-E2FB-46DA-B06E-1CF58F6A6E0B}" type="datetimeFigureOut">
              <a:rPr lang="pl-PL" smtClean="0"/>
              <a:t>2017-10-16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7639-2C60-4AB2-BEAE-92F11DFBEE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76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047F-E2FB-46DA-B06E-1CF58F6A6E0B}" type="datetimeFigureOut">
              <a:rPr lang="pl-PL" smtClean="0"/>
              <a:t>2017-10-16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7639-2C60-4AB2-BEAE-92F11DFBEE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912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047F-E2FB-46DA-B06E-1CF58F6A6E0B}" type="datetimeFigureOut">
              <a:rPr lang="pl-PL" smtClean="0"/>
              <a:t>2017-10-16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7639-2C60-4AB2-BEAE-92F11DFBEE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676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047F-E2FB-46DA-B06E-1CF58F6A6E0B}" type="datetimeFigureOut">
              <a:rPr lang="pl-PL" smtClean="0"/>
              <a:t>2017-10-16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7639-2C60-4AB2-BEAE-92F11DFBEE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278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047F-E2FB-46DA-B06E-1CF58F6A6E0B}" type="datetimeFigureOut">
              <a:rPr lang="pl-PL" smtClean="0"/>
              <a:t>2017-10-16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7639-2C60-4AB2-BEAE-92F11DFBEE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418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047F-E2FB-46DA-B06E-1CF58F6A6E0B}" type="datetimeFigureOut">
              <a:rPr lang="pl-PL" smtClean="0"/>
              <a:t>2017-10-16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7639-2C60-4AB2-BEAE-92F11DFBEE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204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047F-E2FB-46DA-B06E-1CF58F6A6E0B}" type="datetimeFigureOut">
              <a:rPr lang="pl-PL" smtClean="0"/>
              <a:t>2017-10-16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7639-2C60-4AB2-BEAE-92F11DFBEE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508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047F-E2FB-46DA-B06E-1CF58F6A6E0B}" type="datetimeFigureOut">
              <a:rPr lang="pl-PL" smtClean="0"/>
              <a:t>2017-10-16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7639-2C60-4AB2-BEAE-92F11DFBEE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3808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047F-E2FB-46DA-B06E-1CF58F6A6E0B}" type="datetimeFigureOut">
              <a:rPr lang="pl-PL" smtClean="0"/>
              <a:t>2017-10-16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7639-2C60-4AB2-BEAE-92F11DFBEE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467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1047F-E2FB-46DA-B06E-1CF58F6A6E0B}" type="datetimeFigureOut">
              <a:rPr lang="pl-PL" smtClean="0"/>
              <a:t>2017-10-16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17639-2C60-4AB2-BEAE-92F11DFBEE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17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1430594" y="1858874"/>
            <a:ext cx="9306232" cy="6021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Serdecznie zapraszamy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rodziców i dzieci grupy Jeżyki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warsztaty plastyczne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„Jesienne zabawy” w dn. 24 X 2017r.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godz. 16.00</a:t>
            </a:r>
            <a:r>
              <a:rPr lang="pl-PL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Wychowawczynie: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 Elżbieta Bartnicka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 Anna Żbikowska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Obraz 6" descr="C:\Users\Dom\Desktop\24638187-kreskówki-jeż-z-jabłkiem-na-białym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1802" y="4708616"/>
            <a:ext cx="2412025" cy="190916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ymbol zastępczy zawartości 13"/>
          <p:cNvSpPr>
            <a:spLocks noGrp="1"/>
          </p:cNvSpPr>
          <p:nvPr>
            <p:ph idx="1"/>
          </p:nvPr>
        </p:nvSpPr>
        <p:spPr>
          <a:xfrm>
            <a:off x="1062039" y="-552804"/>
            <a:ext cx="10515600" cy="5963900"/>
          </a:xfrm>
        </p:spPr>
        <p:txBody>
          <a:bodyPr/>
          <a:lstStyle/>
          <a:p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16" name="AutoShape 4" descr="Znalezione obrazy dla zapytania jesienne listki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838200" y="365126"/>
            <a:ext cx="10515600" cy="68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800" b="1" dirty="0" smtClean="0"/>
              <a:t>Zaproszenie</a:t>
            </a:r>
            <a:endParaRPr lang="pl-PL" sz="8800" b="1" dirty="0"/>
          </a:p>
        </p:txBody>
      </p:sp>
      <p:pic>
        <p:nvPicPr>
          <p:cNvPr id="19" name="Obraz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380" y="193372"/>
            <a:ext cx="2940760" cy="3331003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275617" y="-23577"/>
            <a:ext cx="3042906" cy="321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46195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37</Words>
  <Application>Microsoft Office PowerPoint</Application>
  <PresentationFormat>Panoramiczny</PresentationFormat>
  <Paragraphs>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Motyw pakietu Office</vt:lpstr>
      <vt:lpstr>Zaproszenie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Dom</dc:creator>
  <cp:lastModifiedBy>Dom</cp:lastModifiedBy>
  <cp:revision>8</cp:revision>
  <cp:lastPrinted>2017-10-16T19:39:01Z</cp:lastPrinted>
  <dcterms:created xsi:type="dcterms:W3CDTF">2017-10-16T16:33:31Z</dcterms:created>
  <dcterms:modified xsi:type="dcterms:W3CDTF">2017-10-16T19:42:48Z</dcterms:modified>
</cp:coreProperties>
</file>