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90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40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7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1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7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78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1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0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08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80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467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047F-E2FB-46DA-B06E-1CF58F6A6E0B}" type="datetimeFigureOut">
              <a:rPr lang="pl-PL" smtClean="0"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7639-2C60-4AB2-BEAE-92F11DFBE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1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30594" y="1858874"/>
            <a:ext cx="9306232" cy="6021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Serdecznie zapraszamy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rodziców i dzieci grupy Jeżyki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warsztaty plastyczne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„Jesienne zabawy” w dn. 24 X 2017r.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godz. 16.00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Wychowawczynie: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Elżbieta Bartnicka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Anna Żbikowska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C:\Users\Dom\Desktop\24638187-kreskówki-jeż-z-jabłkiem-na-biały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802" y="4708616"/>
            <a:ext cx="2412025" cy="190916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ymbol zastępczy zawartości 13"/>
          <p:cNvSpPr>
            <a:spLocks noGrp="1"/>
          </p:cNvSpPr>
          <p:nvPr>
            <p:ph idx="1"/>
          </p:nvPr>
        </p:nvSpPr>
        <p:spPr>
          <a:xfrm>
            <a:off x="1062039" y="-552804"/>
            <a:ext cx="10515600" cy="5963900"/>
          </a:xfrm>
        </p:spPr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6" name="AutoShape 4" descr="Znalezione obrazy dla zapytania jesienne listki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6"/>
            <a:ext cx="10515600" cy="68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8800" b="1" dirty="0" smtClean="0"/>
              <a:t>Zaproszenie</a:t>
            </a:r>
            <a:endParaRPr lang="pl-PL" sz="8800" b="1" dirty="0"/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380" y="193372"/>
            <a:ext cx="2940760" cy="3331003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275617" y="-23577"/>
            <a:ext cx="3042906" cy="32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61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Zaproszenie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8</cp:revision>
  <cp:lastPrinted>2017-10-16T19:39:01Z</cp:lastPrinted>
  <dcterms:created xsi:type="dcterms:W3CDTF">2017-10-16T16:33:31Z</dcterms:created>
  <dcterms:modified xsi:type="dcterms:W3CDTF">2017-10-16T19:42:48Z</dcterms:modified>
</cp:coreProperties>
</file>