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82" r:id="rId8"/>
    <p:sldId id="273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-18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172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owieczka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588482"/>
            <a:ext cx="1912938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tx1"/>
                </a:solidFill>
              </a:rPr>
              <a:t>gniazdo</a:t>
            </a:r>
            <a:br>
              <a:rPr lang="en-GB" altLang="en-US" sz="3600" dirty="0">
                <a:solidFill>
                  <a:schemeClr val="tx1"/>
                </a:solidFill>
              </a:rPr>
            </a:br>
            <a:endParaRPr lang="en-GB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5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-746125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prymulki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wracające ptaki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5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73613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przebiśnieg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200" y="438150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kijanki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1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czosnek niedźwiedzi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20"/>
          <p:cNvSpPr>
            <a:spLocks/>
          </p:cNvSpPr>
          <p:nvPr/>
        </p:nvSpPr>
        <p:spPr bwMode="auto">
          <a:xfrm>
            <a:off x="457200" y="1039492"/>
            <a:ext cx="8220075" cy="4968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20"/>
          <p:cNvSpPr>
            <a:spLocks noGrp="1"/>
          </p:cNvSpPr>
          <p:nvPr>
            <p:ph type="title" idx="4294967295"/>
          </p:nvPr>
        </p:nvSpPr>
        <p:spPr>
          <a:xfrm>
            <a:off x="457200" y="479425"/>
            <a:ext cx="8220075" cy="993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en-US" dirty="0"/>
              <a:t>pszczoła</a:t>
            </a:r>
            <a:endParaRPr lang="en-GB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57200" y="663984"/>
            <a:ext cx="8220075" cy="762146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kwiatek kwitnącej wiśni</a:t>
            </a:r>
          </a:p>
        </p:txBody>
      </p:sp>
    </p:spTree>
    <p:extLst>
      <p:ext uri="{BB962C8B-B14F-4D97-AF65-F5344CB8AC3E}">
        <p14:creationId xmlns:p14="http://schemas.microsoft.com/office/powerpoint/2010/main" val="301845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hiacyntowce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pąki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bazie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pisklę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krokusy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20"/>
          <p:cNvSpPr txBox="1">
            <a:spLocks/>
          </p:cNvSpPr>
          <p:nvPr/>
        </p:nvSpPr>
        <p:spPr>
          <a:xfrm>
            <a:off x="457200" y="471487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l-PL" altLang="en-US" sz="3600" dirty="0">
                <a:solidFill>
                  <a:schemeClr val="bg1"/>
                </a:solidFill>
              </a:rPr>
              <a:t>żonkile</a:t>
            </a:r>
            <a:br>
              <a:rPr lang="en-GB" altLang="en-US" sz="3600" dirty="0">
                <a:solidFill>
                  <a:schemeClr val="bg1"/>
                </a:solidFill>
              </a:rPr>
            </a:br>
            <a:endParaRPr lang="en-GB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</TotalTime>
  <Words>41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Twinkl</vt:lpstr>
      <vt:lpstr>Arial</vt:lpstr>
      <vt:lpstr>Calibri</vt:lpstr>
      <vt:lpstr>Office Theme</vt:lpstr>
      <vt:lpstr>Prezentacja programu PowerPoint</vt:lpstr>
      <vt:lpstr>pszczoła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Kujawa</dc:creator>
  <cp:lastModifiedBy>ssieb</cp:lastModifiedBy>
  <cp:revision>7</cp:revision>
  <dcterms:created xsi:type="dcterms:W3CDTF">2018-04-03T14:39:49Z</dcterms:created>
  <dcterms:modified xsi:type="dcterms:W3CDTF">2020-03-20T09:28:04Z</dcterms:modified>
</cp:coreProperties>
</file>