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1161713" cy="7237413"/>
  <p:notesSz cx="6858000" cy="9144000"/>
  <p:defaultTextStyle>
    <a:defPPr>
      <a:defRPr lang="pl-PL"/>
    </a:defPPr>
    <a:lvl1pPr marL="0" algn="l" defTabSz="1051377" rtl="0" eaLnBrk="1" latinLnBrk="0" hangingPunct="1">
      <a:defRPr sz="2100" kern="1200">
        <a:solidFill>
          <a:schemeClr val="tx1"/>
        </a:solidFill>
        <a:latin typeface="+mn-lt"/>
        <a:ea typeface="+mn-ea"/>
        <a:cs typeface="+mn-cs"/>
      </a:defRPr>
    </a:lvl1pPr>
    <a:lvl2pPr marL="525689" algn="l" defTabSz="1051377" rtl="0" eaLnBrk="1" latinLnBrk="0" hangingPunct="1">
      <a:defRPr sz="2100" kern="1200">
        <a:solidFill>
          <a:schemeClr val="tx1"/>
        </a:solidFill>
        <a:latin typeface="+mn-lt"/>
        <a:ea typeface="+mn-ea"/>
        <a:cs typeface="+mn-cs"/>
      </a:defRPr>
    </a:lvl2pPr>
    <a:lvl3pPr marL="1051377" algn="l" defTabSz="1051377" rtl="0" eaLnBrk="1" latinLnBrk="0" hangingPunct="1">
      <a:defRPr sz="2100" kern="1200">
        <a:solidFill>
          <a:schemeClr val="tx1"/>
        </a:solidFill>
        <a:latin typeface="+mn-lt"/>
        <a:ea typeface="+mn-ea"/>
        <a:cs typeface="+mn-cs"/>
      </a:defRPr>
    </a:lvl3pPr>
    <a:lvl4pPr marL="1577066" algn="l" defTabSz="1051377" rtl="0" eaLnBrk="1" latinLnBrk="0" hangingPunct="1">
      <a:defRPr sz="2100" kern="1200">
        <a:solidFill>
          <a:schemeClr val="tx1"/>
        </a:solidFill>
        <a:latin typeface="+mn-lt"/>
        <a:ea typeface="+mn-ea"/>
        <a:cs typeface="+mn-cs"/>
      </a:defRPr>
    </a:lvl4pPr>
    <a:lvl5pPr marL="2102754" algn="l" defTabSz="1051377" rtl="0" eaLnBrk="1" latinLnBrk="0" hangingPunct="1">
      <a:defRPr sz="2100" kern="1200">
        <a:solidFill>
          <a:schemeClr val="tx1"/>
        </a:solidFill>
        <a:latin typeface="+mn-lt"/>
        <a:ea typeface="+mn-ea"/>
        <a:cs typeface="+mn-cs"/>
      </a:defRPr>
    </a:lvl5pPr>
    <a:lvl6pPr marL="2628443" algn="l" defTabSz="1051377" rtl="0" eaLnBrk="1" latinLnBrk="0" hangingPunct="1">
      <a:defRPr sz="2100" kern="1200">
        <a:solidFill>
          <a:schemeClr val="tx1"/>
        </a:solidFill>
        <a:latin typeface="+mn-lt"/>
        <a:ea typeface="+mn-ea"/>
        <a:cs typeface="+mn-cs"/>
      </a:defRPr>
    </a:lvl6pPr>
    <a:lvl7pPr marL="3154131" algn="l" defTabSz="1051377" rtl="0" eaLnBrk="1" latinLnBrk="0" hangingPunct="1">
      <a:defRPr sz="2100" kern="1200">
        <a:solidFill>
          <a:schemeClr val="tx1"/>
        </a:solidFill>
        <a:latin typeface="+mn-lt"/>
        <a:ea typeface="+mn-ea"/>
        <a:cs typeface="+mn-cs"/>
      </a:defRPr>
    </a:lvl7pPr>
    <a:lvl8pPr marL="3679820" algn="l" defTabSz="1051377" rtl="0" eaLnBrk="1" latinLnBrk="0" hangingPunct="1">
      <a:defRPr sz="2100" kern="1200">
        <a:solidFill>
          <a:schemeClr val="tx1"/>
        </a:solidFill>
        <a:latin typeface="+mn-lt"/>
        <a:ea typeface="+mn-ea"/>
        <a:cs typeface="+mn-cs"/>
      </a:defRPr>
    </a:lvl8pPr>
    <a:lvl9pPr marL="4205508" algn="l" defTabSz="1051377"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0">
          <p15:clr>
            <a:srgbClr val="A4A3A4"/>
          </p15:clr>
        </p15:guide>
        <p15:guide id="2" pos="35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224" y="48"/>
      </p:cViewPr>
      <p:guideLst>
        <p:guide orient="horz" pos="2280"/>
        <p:guide pos="351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D4188-C793-4A25-95B4-74B30DB1C7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5200D8C-9191-4AAE-9A4A-44562CB97519}">
      <dgm:prSet phldrT="[Tekst]"/>
      <dgm:spPr>
        <a:solidFill>
          <a:srgbClr val="FF0000"/>
        </a:solidFill>
      </dgm:spPr>
      <dgm:t>
        <a:bodyPr/>
        <a:lstStyle/>
        <a:p>
          <a:r>
            <a:rPr lang="pl-PL" dirty="0"/>
            <a:t>Przemoc fizyczna</a:t>
          </a:r>
        </a:p>
      </dgm:t>
    </dgm:pt>
    <dgm:pt modelId="{024E90CE-4857-4558-8738-68AC056CCE97}" type="parTrans" cxnId="{5B50A159-88B1-40E5-9EB7-BD1A4C53B724}">
      <dgm:prSet/>
      <dgm:spPr/>
      <dgm:t>
        <a:bodyPr/>
        <a:lstStyle/>
        <a:p>
          <a:endParaRPr lang="pl-PL"/>
        </a:p>
      </dgm:t>
    </dgm:pt>
    <dgm:pt modelId="{63529E66-CE67-4F58-BEC6-CB42763BE3BF}" type="sibTrans" cxnId="{5B50A159-88B1-40E5-9EB7-BD1A4C53B724}">
      <dgm:prSet/>
      <dgm:spPr/>
      <dgm:t>
        <a:bodyPr/>
        <a:lstStyle/>
        <a:p>
          <a:endParaRPr lang="pl-PL"/>
        </a:p>
      </dgm:t>
    </dgm:pt>
    <dgm:pt modelId="{93225F1F-83A0-4557-8735-863D6CEF81EC}">
      <dgm:prSet phldrT="[Tekst]"/>
      <dgm:spPr/>
      <dgm:t>
        <a:bodyPr/>
        <a:lstStyle/>
        <a:p>
          <a:r>
            <a:rPr lang="pl-PL" dirty="0"/>
            <a:t>Zachowanie dziecka</a:t>
          </a:r>
        </a:p>
      </dgm:t>
    </dgm:pt>
    <dgm:pt modelId="{2E3E6073-67DC-4E18-BB7E-0B4F7846DE07}" type="parTrans" cxnId="{F7638D3A-1E27-4FFC-A96A-9FB5E4CFF515}">
      <dgm:prSet/>
      <dgm:spPr/>
      <dgm:t>
        <a:bodyPr/>
        <a:lstStyle/>
        <a:p>
          <a:endParaRPr lang="pl-PL"/>
        </a:p>
      </dgm:t>
    </dgm:pt>
    <dgm:pt modelId="{1244769E-8594-4993-8F0C-A3A61DBEE6B7}" type="sibTrans" cxnId="{F7638D3A-1E27-4FFC-A96A-9FB5E4CFF515}">
      <dgm:prSet/>
      <dgm:spPr/>
      <dgm:t>
        <a:bodyPr/>
        <a:lstStyle/>
        <a:p>
          <a:endParaRPr lang="pl-PL"/>
        </a:p>
      </dgm:t>
    </dgm:pt>
    <dgm:pt modelId="{DBE8F619-8A3A-46B3-9172-D6CE913962CE}">
      <dgm:prSet phldrT="[Tekst]"/>
      <dgm:spPr/>
      <dgm:t>
        <a:bodyPr/>
        <a:lstStyle/>
        <a:p>
          <a:r>
            <a:rPr lang="pl-PL" dirty="0"/>
            <a:t>Zachowania rodzica/opiekuna</a:t>
          </a:r>
        </a:p>
      </dgm:t>
    </dgm:pt>
    <dgm:pt modelId="{1E127B83-BF12-4250-B59E-F0735D32E32A}" type="parTrans" cxnId="{3B11758B-542C-4AD6-A5A8-8301DAB10CA2}">
      <dgm:prSet/>
      <dgm:spPr/>
      <dgm:t>
        <a:bodyPr/>
        <a:lstStyle/>
        <a:p>
          <a:endParaRPr lang="pl-PL"/>
        </a:p>
      </dgm:t>
    </dgm:pt>
    <dgm:pt modelId="{A19290C1-3821-4CA8-8B89-B342F35A7632}" type="sibTrans" cxnId="{3B11758B-542C-4AD6-A5A8-8301DAB10CA2}">
      <dgm:prSet/>
      <dgm:spPr/>
      <dgm:t>
        <a:bodyPr/>
        <a:lstStyle/>
        <a:p>
          <a:endParaRPr lang="pl-PL"/>
        </a:p>
      </dgm:t>
    </dgm:pt>
    <dgm:pt modelId="{13F7AEB1-E666-4F91-B488-4BC2F3BF1DC8}">
      <dgm:prSet custT="1"/>
      <dgm:spPr/>
      <dgm:t>
        <a:bodyPr/>
        <a:lstStyle/>
        <a:p>
          <a:r>
            <a:rPr lang="pl-PL" sz="2000" dirty="0"/>
            <a:t>to zamierzone uszkodzenie ciała, zadawanie bólu lub groźba uszkodzenia ciała. Konsekwencją mogą być złamania, poparzenia, siniaki, obrażenia wewnętrzne, rany cięte.</a:t>
          </a:r>
        </a:p>
      </dgm:t>
    </dgm:pt>
    <dgm:pt modelId="{667ECC5E-9BAA-4F47-9921-C4093547D471}" type="parTrans" cxnId="{9CE7CD1F-ABDB-40C2-BA9C-60C13F525F75}">
      <dgm:prSet/>
      <dgm:spPr/>
      <dgm:t>
        <a:bodyPr/>
        <a:lstStyle/>
        <a:p>
          <a:endParaRPr lang="pl-PL"/>
        </a:p>
      </dgm:t>
    </dgm:pt>
    <dgm:pt modelId="{2FB92E7B-629C-4CD0-A31D-F0812DF55333}" type="sibTrans" cxnId="{9CE7CD1F-ABDB-40C2-BA9C-60C13F525F75}">
      <dgm:prSet/>
      <dgm:spPr/>
      <dgm:t>
        <a:bodyPr/>
        <a:lstStyle/>
        <a:p>
          <a:endParaRPr lang="pl-PL"/>
        </a:p>
      </dgm:t>
    </dgm:pt>
    <dgm:pt modelId="{CA5C301C-67C0-49C7-AD68-2B72E410E0E1}">
      <dgm:prSet custT="1"/>
      <dgm:spPr/>
      <dgm:t>
        <a:bodyPr/>
        <a:lstStyle/>
        <a:p>
          <a:r>
            <a:rPr lang="pl-PL" sz="2000" dirty="0"/>
            <a:t>ma zauważalne uszkodzenia ciała, które trudno wyjaśnić,</a:t>
          </a:r>
        </a:p>
      </dgm:t>
    </dgm:pt>
    <dgm:pt modelId="{5EE5B849-12BA-4C61-A9DF-227DE95862E6}" type="parTrans" cxnId="{C0238E95-78C3-43FB-A9B5-6FC10F742881}">
      <dgm:prSet/>
      <dgm:spPr/>
    </dgm:pt>
    <dgm:pt modelId="{FBD252A1-7257-4343-A873-589B22128A1A}" type="sibTrans" cxnId="{C0238E95-78C3-43FB-A9B5-6FC10F742881}">
      <dgm:prSet/>
      <dgm:spPr/>
    </dgm:pt>
    <dgm:pt modelId="{166B8952-D072-4941-B6CF-05AE6CAEFC01}">
      <dgm:prSet custT="1"/>
      <dgm:spPr/>
      <dgm:t>
        <a:bodyPr/>
        <a:lstStyle/>
        <a:p>
          <a:r>
            <a:rPr lang="pl-PL" sz="2000" dirty="0"/>
            <a:t>boi się rodzica lub opiekuna, wzdryga się, gdy zbliża się osoba dorosła, wyjaśnienia dotyczące ran i siniaków są mało prawdopodobne.</a:t>
          </a:r>
        </a:p>
      </dgm:t>
    </dgm:pt>
    <dgm:pt modelId="{439EDF9E-5735-495F-BB13-FD8D101630FB}" type="parTrans" cxnId="{DF12905B-00C7-4E37-9523-08053FF3B578}">
      <dgm:prSet/>
      <dgm:spPr/>
    </dgm:pt>
    <dgm:pt modelId="{BE869DD5-92F5-4033-8F82-FE813820217E}" type="sibTrans" cxnId="{DF12905B-00C7-4E37-9523-08053FF3B578}">
      <dgm:prSet/>
      <dgm:spPr/>
    </dgm:pt>
    <dgm:pt modelId="{02217BF7-24F0-40D6-9B59-696B3C2F1045}">
      <dgm:prSet custT="1"/>
      <dgm:spPr/>
      <dgm:t>
        <a:bodyPr/>
        <a:lstStyle/>
        <a:p>
          <a:r>
            <a:rPr lang="pl-PL" sz="2000" dirty="0"/>
            <a:t>podaje mało wiarygodne usprawiedliwienia dotyczące obrażeń dziecka,</a:t>
          </a:r>
        </a:p>
      </dgm:t>
    </dgm:pt>
    <dgm:pt modelId="{A264079D-F3CD-4626-9F61-B7EDF8EB3693}" type="parTrans" cxnId="{367D9C6B-3FCC-4141-AE26-ADB96D7BFA19}">
      <dgm:prSet/>
      <dgm:spPr/>
    </dgm:pt>
    <dgm:pt modelId="{E8F6D49F-B253-47B8-A72A-40F947548931}" type="sibTrans" cxnId="{367D9C6B-3FCC-4141-AE26-ADB96D7BFA19}">
      <dgm:prSet/>
      <dgm:spPr/>
    </dgm:pt>
    <dgm:pt modelId="{88862D4B-4E72-40AA-94AD-A2017B5EE84F}">
      <dgm:prSet custT="1"/>
      <dgm:spPr/>
      <dgm:t>
        <a:bodyPr/>
        <a:lstStyle/>
        <a:p>
          <a:r>
            <a:rPr lang="pl-PL" sz="2000" dirty="0"/>
            <a:t>wyraża się o dziecku w negatywny sposób,</a:t>
          </a:r>
        </a:p>
      </dgm:t>
    </dgm:pt>
    <dgm:pt modelId="{31850A09-86B6-4876-BB5C-AA3D138CB009}" type="parTrans" cxnId="{CDBD875E-AFA7-4CF4-864E-EA91724F7F36}">
      <dgm:prSet/>
      <dgm:spPr/>
    </dgm:pt>
    <dgm:pt modelId="{BEB507B7-F3EC-481D-9884-0DD27D6F6E77}" type="sibTrans" cxnId="{CDBD875E-AFA7-4CF4-864E-EA91724F7F36}">
      <dgm:prSet/>
      <dgm:spPr/>
    </dgm:pt>
    <dgm:pt modelId="{3D918849-1A40-4675-B5FF-6228DFF2EF28}">
      <dgm:prSet custT="1"/>
      <dgm:spPr/>
      <dgm:t>
        <a:bodyPr/>
        <a:lstStyle/>
        <a:p>
          <a:r>
            <a:rPr lang="pl-PL" sz="2000" dirty="0"/>
            <a:t> stosuje surową fizyczną dyscyplinę,</a:t>
          </a:r>
        </a:p>
      </dgm:t>
    </dgm:pt>
    <dgm:pt modelId="{A45005BC-C088-4E71-BBE6-95C49531DEB8}" type="parTrans" cxnId="{A1B2D748-4905-46D1-B867-5D26E6BFFCA6}">
      <dgm:prSet/>
      <dgm:spPr/>
    </dgm:pt>
    <dgm:pt modelId="{3A56C59C-327C-4E3D-B4FB-D86E69D9CBC5}" type="sibTrans" cxnId="{A1B2D748-4905-46D1-B867-5D26E6BFFCA6}">
      <dgm:prSet/>
      <dgm:spPr/>
    </dgm:pt>
    <dgm:pt modelId="{0557581E-A4AC-45C1-A4FA-87CB73EC2E6C}">
      <dgm:prSet custT="1"/>
      <dgm:spPr/>
      <dgm:t>
        <a:bodyPr/>
        <a:lstStyle/>
        <a:p>
          <a:r>
            <a:rPr lang="pl-PL" sz="2000" dirty="0"/>
            <a:t>Jest po częstym wpływem środków odurzających.</a:t>
          </a:r>
        </a:p>
      </dgm:t>
    </dgm:pt>
    <dgm:pt modelId="{7149EE30-FAE3-4C91-996B-DE4B095F5C1F}" type="parTrans" cxnId="{7A68C067-D1EC-4363-962F-E4CAB3B23D5E}">
      <dgm:prSet/>
      <dgm:spPr/>
    </dgm:pt>
    <dgm:pt modelId="{389CE3D9-3508-4C5F-80DC-E5B986D5477D}" type="sibTrans" cxnId="{7A68C067-D1EC-4363-962F-E4CAB3B23D5E}">
      <dgm:prSet/>
      <dgm:spPr/>
    </dgm:pt>
    <dgm:pt modelId="{8D4DAB33-6F69-4B67-AC7C-66B3A8ADB3FE}" type="pres">
      <dgm:prSet presAssocID="{314D4188-C793-4A25-95B4-74B30DB1C791}" presName="linear" presStyleCnt="0">
        <dgm:presLayoutVars>
          <dgm:dir/>
          <dgm:animLvl val="lvl"/>
          <dgm:resizeHandles val="exact"/>
        </dgm:presLayoutVars>
      </dgm:prSet>
      <dgm:spPr/>
    </dgm:pt>
    <dgm:pt modelId="{452AE550-CC2E-4CE6-B3A8-262CFC182432}" type="pres">
      <dgm:prSet presAssocID="{85200D8C-9191-4AAE-9A4A-44562CB97519}" presName="parentLin" presStyleCnt="0"/>
      <dgm:spPr/>
    </dgm:pt>
    <dgm:pt modelId="{E682AF4B-C019-402C-A923-932CFBD766CF}" type="pres">
      <dgm:prSet presAssocID="{85200D8C-9191-4AAE-9A4A-44562CB97519}" presName="parentLeftMargin" presStyleLbl="node1" presStyleIdx="0" presStyleCnt="3"/>
      <dgm:spPr/>
    </dgm:pt>
    <dgm:pt modelId="{9536C097-FA92-4906-9289-12EDCE6D4685}" type="pres">
      <dgm:prSet presAssocID="{85200D8C-9191-4AAE-9A4A-44562CB97519}" presName="parentText" presStyleLbl="node1" presStyleIdx="0" presStyleCnt="3">
        <dgm:presLayoutVars>
          <dgm:chMax val="0"/>
          <dgm:bulletEnabled val="1"/>
        </dgm:presLayoutVars>
      </dgm:prSet>
      <dgm:spPr/>
    </dgm:pt>
    <dgm:pt modelId="{1616436D-DD80-4B76-A7A3-40273297E2B6}" type="pres">
      <dgm:prSet presAssocID="{85200D8C-9191-4AAE-9A4A-44562CB97519}" presName="negativeSpace" presStyleCnt="0"/>
      <dgm:spPr/>
    </dgm:pt>
    <dgm:pt modelId="{A2DD770A-ED89-4106-99F4-AA5657ED9392}" type="pres">
      <dgm:prSet presAssocID="{85200D8C-9191-4AAE-9A4A-44562CB97519}" presName="childText" presStyleLbl="conFgAcc1" presStyleIdx="0" presStyleCnt="3">
        <dgm:presLayoutVars>
          <dgm:bulletEnabled val="1"/>
        </dgm:presLayoutVars>
      </dgm:prSet>
      <dgm:spPr/>
    </dgm:pt>
    <dgm:pt modelId="{E67A0DCB-261A-416B-AC80-985D43D709DD}" type="pres">
      <dgm:prSet presAssocID="{63529E66-CE67-4F58-BEC6-CB42763BE3BF}" presName="spaceBetweenRectangles" presStyleCnt="0"/>
      <dgm:spPr/>
    </dgm:pt>
    <dgm:pt modelId="{5D64050C-2E85-4661-85C8-298BF98AECC4}" type="pres">
      <dgm:prSet presAssocID="{93225F1F-83A0-4557-8735-863D6CEF81EC}" presName="parentLin" presStyleCnt="0"/>
      <dgm:spPr/>
    </dgm:pt>
    <dgm:pt modelId="{0E9A6205-4710-4AC7-878C-0BEA9EED3375}" type="pres">
      <dgm:prSet presAssocID="{93225F1F-83A0-4557-8735-863D6CEF81EC}" presName="parentLeftMargin" presStyleLbl="node1" presStyleIdx="0" presStyleCnt="3"/>
      <dgm:spPr/>
    </dgm:pt>
    <dgm:pt modelId="{FFC8C3BF-8C32-416E-9596-C9FE4DF49DD5}" type="pres">
      <dgm:prSet presAssocID="{93225F1F-83A0-4557-8735-863D6CEF81EC}" presName="parentText" presStyleLbl="node1" presStyleIdx="1" presStyleCnt="3">
        <dgm:presLayoutVars>
          <dgm:chMax val="0"/>
          <dgm:bulletEnabled val="1"/>
        </dgm:presLayoutVars>
      </dgm:prSet>
      <dgm:spPr/>
    </dgm:pt>
    <dgm:pt modelId="{332E2B06-E5D3-43C7-BA77-41B539675B6C}" type="pres">
      <dgm:prSet presAssocID="{93225F1F-83A0-4557-8735-863D6CEF81EC}" presName="negativeSpace" presStyleCnt="0"/>
      <dgm:spPr/>
    </dgm:pt>
    <dgm:pt modelId="{25DE2D63-6403-40C6-8288-89FFA831E3F5}" type="pres">
      <dgm:prSet presAssocID="{93225F1F-83A0-4557-8735-863D6CEF81EC}" presName="childText" presStyleLbl="conFgAcc1" presStyleIdx="1" presStyleCnt="3">
        <dgm:presLayoutVars>
          <dgm:bulletEnabled val="1"/>
        </dgm:presLayoutVars>
      </dgm:prSet>
      <dgm:spPr/>
    </dgm:pt>
    <dgm:pt modelId="{DB5724D0-64E1-4C45-9126-CC305AC5FD55}" type="pres">
      <dgm:prSet presAssocID="{1244769E-8594-4993-8F0C-A3A61DBEE6B7}" presName="spaceBetweenRectangles" presStyleCnt="0"/>
      <dgm:spPr/>
    </dgm:pt>
    <dgm:pt modelId="{DC37F2E3-E32A-402D-B924-630346238546}" type="pres">
      <dgm:prSet presAssocID="{DBE8F619-8A3A-46B3-9172-D6CE913962CE}" presName="parentLin" presStyleCnt="0"/>
      <dgm:spPr/>
    </dgm:pt>
    <dgm:pt modelId="{7DA37547-53CA-4BF7-81C9-54B542D61752}" type="pres">
      <dgm:prSet presAssocID="{DBE8F619-8A3A-46B3-9172-D6CE913962CE}" presName="parentLeftMargin" presStyleLbl="node1" presStyleIdx="1" presStyleCnt="3"/>
      <dgm:spPr/>
    </dgm:pt>
    <dgm:pt modelId="{A4D4095B-BD0E-401E-A33F-84274993D6BB}" type="pres">
      <dgm:prSet presAssocID="{DBE8F619-8A3A-46B3-9172-D6CE913962CE}" presName="parentText" presStyleLbl="node1" presStyleIdx="2" presStyleCnt="3">
        <dgm:presLayoutVars>
          <dgm:chMax val="0"/>
          <dgm:bulletEnabled val="1"/>
        </dgm:presLayoutVars>
      </dgm:prSet>
      <dgm:spPr/>
    </dgm:pt>
    <dgm:pt modelId="{A6E7862A-66F1-4E8C-8E2D-B90BA880A8BB}" type="pres">
      <dgm:prSet presAssocID="{DBE8F619-8A3A-46B3-9172-D6CE913962CE}" presName="negativeSpace" presStyleCnt="0"/>
      <dgm:spPr/>
    </dgm:pt>
    <dgm:pt modelId="{37E735E5-A448-413E-A06F-21D0B7C43B32}" type="pres">
      <dgm:prSet presAssocID="{DBE8F619-8A3A-46B3-9172-D6CE913962CE}" presName="childText" presStyleLbl="conFgAcc1" presStyleIdx="2" presStyleCnt="3">
        <dgm:presLayoutVars>
          <dgm:bulletEnabled val="1"/>
        </dgm:presLayoutVars>
      </dgm:prSet>
      <dgm:spPr/>
    </dgm:pt>
  </dgm:ptLst>
  <dgm:cxnLst>
    <dgm:cxn modelId="{17DC1C08-B144-46F6-B597-AFEABB496F15}" type="presOf" srcId="{93225F1F-83A0-4557-8735-863D6CEF81EC}" destId="{0E9A6205-4710-4AC7-878C-0BEA9EED3375}" srcOrd="0" destOrd="0" presId="urn:microsoft.com/office/officeart/2005/8/layout/list1"/>
    <dgm:cxn modelId="{E5C7B50A-51F4-4160-AEC6-2DAADC625CCF}" type="presOf" srcId="{93225F1F-83A0-4557-8735-863D6CEF81EC}" destId="{FFC8C3BF-8C32-416E-9596-C9FE4DF49DD5}" srcOrd="1" destOrd="0" presId="urn:microsoft.com/office/officeart/2005/8/layout/list1"/>
    <dgm:cxn modelId="{9CE7CD1F-ABDB-40C2-BA9C-60C13F525F75}" srcId="{85200D8C-9191-4AAE-9A4A-44562CB97519}" destId="{13F7AEB1-E666-4F91-B488-4BC2F3BF1DC8}" srcOrd="0" destOrd="0" parTransId="{667ECC5E-9BAA-4F47-9921-C4093547D471}" sibTransId="{2FB92E7B-629C-4CD0-A31D-F0812DF55333}"/>
    <dgm:cxn modelId="{B7E4F628-AC24-4ACC-ABAF-EC963ABEFBA1}" type="presOf" srcId="{3D918849-1A40-4675-B5FF-6228DFF2EF28}" destId="{37E735E5-A448-413E-A06F-21D0B7C43B32}" srcOrd="0" destOrd="2" presId="urn:microsoft.com/office/officeart/2005/8/layout/list1"/>
    <dgm:cxn modelId="{178B022A-A533-4C8D-A19C-3366B43B2F3C}" type="presOf" srcId="{DBE8F619-8A3A-46B3-9172-D6CE913962CE}" destId="{7DA37547-53CA-4BF7-81C9-54B542D61752}" srcOrd="0" destOrd="0" presId="urn:microsoft.com/office/officeart/2005/8/layout/list1"/>
    <dgm:cxn modelId="{F7638D3A-1E27-4FFC-A96A-9FB5E4CFF515}" srcId="{314D4188-C793-4A25-95B4-74B30DB1C791}" destId="{93225F1F-83A0-4557-8735-863D6CEF81EC}" srcOrd="1" destOrd="0" parTransId="{2E3E6073-67DC-4E18-BB7E-0B4F7846DE07}" sibTransId="{1244769E-8594-4993-8F0C-A3A61DBEE6B7}"/>
    <dgm:cxn modelId="{DF12905B-00C7-4E37-9523-08053FF3B578}" srcId="{93225F1F-83A0-4557-8735-863D6CEF81EC}" destId="{166B8952-D072-4941-B6CF-05AE6CAEFC01}" srcOrd="1" destOrd="0" parTransId="{439EDF9E-5735-495F-BB13-FD8D101630FB}" sibTransId="{BE869DD5-92F5-4033-8F82-FE813820217E}"/>
    <dgm:cxn modelId="{CDBD875E-AFA7-4CF4-864E-EA91724F7F36}" srcId="{DBE8F619-8A3A-46B3-9172-D6CE913962CE}" destId="{88862D4B-4E72-40AA-94AD-A2017B5EE84F}" srcOrd="1" destOrd="0" parTransId="{31850A09-86B6-4876-BB5C-AA3D138CB009}" sibTransId="{BEB507B7-F3EC-481D-9884-0DD27D6F6E77}"/>
    <dgm:cxn modelId="{7A68C067-D1EC-4363-962F-E4CAB3B23D5E}" srcId="{DBE8F619-8A3A-46B3-9172-D6CE913962CE}" destId="{0557581E-A4AC-45C1-A4FA-87CB73EC2E6C}" srcOrd="3" destOrd="0" parTransId="{7149EE30-FAE3-4C91-996B-DE4B095F5C1F}" sibTransId="{389CE3D9-3508-4C5F-80DC-E5B986D5477D}"/>
    <dgm:cxn modelId="{A1B2D748-4905-46D1-B867-5D26E6BFFCA6}" srcId="{DBE8F619-8A3A-46B3-9172-D6CE913962CE}" destId="{3D918849-1A40-4675-B5FF-6228DFF2EF28}" srcOrd="2" destOrd="0" parTransId="{A45005BC-C088-4E71-BBE6-95C49531DEB8}" sibTransId="{3A56C59C-327C-4E3D-B4FB-D86E69D9CBC5}"/>
    <dgm:cxn modelId="{367D9C6B-3FCC-4141-AE26-ADB96D7BFA19}" srcId="{DBE8F619-8A3A-46B3-9172-D6CE913962CE}" destId="{02217BF7-24F0-40D6-9B59-696B3C2F1045}" srcOrd="0" destOrd="0" parTransId="{A264079D-F3CD-4626-9F61-B7EDF8EB3693}" sibTransId="{E8F6D49F-B253-47B8-A72A-40F947548931}"/>
    <dgm:cxn modelId="{5B50A159-88B1-40E5-9EB7-BD1A4C53B724}" srcId="{314D4188-C793-4A25-95B4-74B30DB1C791}" destId="{85200D8C-9191-4AAE-9A4A-44562CB97519}" srcOrd="0" destOrd="0" parTransId="{024E90CE-4857-4558-8738-68AC056CCE97}" sibTransId="{63529E66-CE67-4F58-BEC6-CB42763BE3BF}"/>
    <dgm:cxn modelId="{FDE2B685-9102-4BF0-B667-F13AD06A726F}" type="presOf" srcId="{0557581E-A4AC-45C1-A4FA-87CB73EC2E6C}" destId="{37E735E5-A448-413E-A06F-21D0B7C43B32}" srcOrd="0" destOrd="3" presId="urn:microsoft.com/office/officeart/2005/8/layout/list1"/>
    <dgm:cxn modelId="{3B11758B-542C-4AD6-A5A8-8301DAB10CA2}" srcId="{314D4188-C793-4A25-95B4-74B30DB1C791}" destId="{DBE8F619-8A3A-46B3-9172-D6CE913962CE}" srcOrd="2" destOrd="0" parTransId="{1E127B83-BF12-4250-B59E-F0735D32E32A}" sibTransId="{A19290C1-3821-4CA8-8B89-B342F35A7632}"/>
    <dgm:cxn modelId="{A39BC88B-3106-4DD0-A402-7DA8468E559D}" type="presOf" srcId="{CA5C301C-67C0-49C7-AD68-2B72E410E0E1}" destId="{25DE2D63-6403-40C6-8288-89FFA831E3F5}" srcOrd="0" destOrd="0" presId="urn:microsoft.com/office/officeart/2005/8/layout/list1"/>
    <dgm:cxn modelId="{9950EC8F-F213-4962-BEB7-AC4B343FF9C8}" type="presOf" srcId="{13F7AEB1-E666-4F91-B488-4BC2F3BF1DC8}" destId="{A2DD770A-ED89-4106-99F4-AA5657ED9392}" srcOrd="0" destOrd="0" presId="urn:microsoft.com/office/officeart/2005/8/layout/list1"/>
    <dgm:cxn modelId="{C0238E95-78C3-43FB-A9B5-6FC10F742881}" srcId="{93225F1F-83A0-4557-8735-863D6CEF81EC}" destId="{CA5C301C-67C0-49C7-AD68-2B72E410E0E1}" srcOrd="0" destOrd="0" parTransId="{5EE5B849-12BA-4C61-A9DF-227DE95862E6}" sibTransId="{FBD252A1-7257-4343-A873-589B22128A1A}"/>
    <dgm:cxn modelId="{8D12DD9C-C345-419A-9995-396787528831}" type="presOf" srcId="{166B8952-D072-4941-B6CF-05AE6CAEFC01}" destId="{25DE2D63-6403-40C6-8288-89FFA831E3F5}" srcOrd="0" destOrd="1" presId="urn:microsoft.com/office/officeart/2005/8/layout/list1"/>
    <dgm:cxn modelId="{0A5D99B5-88C5-44D0-BFFA-EE559B439950}" type="presOf" srcId="{88862D4B-4E72-40AA-94AD-A2017B5EE84F}" destId="{37E735E5-A448-413E-A06F-21D0B7C43B32}" srcOrd="0" destOrd="1" presId="urn:microsoft.com/office/officeart/2005/8/layout/list1"/>
    <dgm:cxn modelId="{C54BC3BC-86CF-41AE-8AF9-78177FA01343}" type="presOf" srcId="{85200D8C-9191-4AAE-9A4A-44562CB97519}" destId="{9536C097-FA92-4906-9289-12EDCE6D4685}" srcOrd="1" destOrd="0" presId="urn:microsoft.com/office/officeart/2005/8/layout/list1"/>
    <dgm:cxn modelId="{576CFCC5-5C73-4081-A15D-4B48C24BEE15}" type="presOf" srcId="{DBE8F619-8A3A-46B3-9172-D6CE913962CE}" destId="{A4D4095B-BD0E-401E-A33F-84274993D6BB}" srcOrd="1" destOrd="0" presId="urn:microsoft.com/office/officeart/2005/8/layout/list1"/>
    <dgm:cxn modelId="{631E78E1-DDAB-4B59-BA7B-881166FDF22A}" type="presOf" srcId="{85200D8C-9191-4AAE-9A4A-44562CB97519}" destId="{E682AF4B-C019-402C-A923-932CFBD766CF}" srcOrd="0" destOrd="0" presId="urn:microsoft.com/office/officeart/2005/8/layout/list1"/>
    <dgm:cxn modelId="{41A557EC-AEE8-4688-B3E3-947A476B18DB}" type="presOf" srcId="{02217BF7-24F0-40D6-9B59-696B3C2F1045}" destId="{37E735E5-A448-413E-A06F-21D0B7C43B32}" srcOrd="0" destOrd="0" presId="urn:microsoft.com/office/officeart/2005/8/layout/list1"/>
    <dgm:cxn modelId="{AADE63F2-ECB7-4819-A04F-20D4130B9AF1}" type="presOf" srcId="{314D4188-C793-4A25-95B4-74B30DB1C791}" destId="{8D4DAB33-6F69-4B67-AC7C-66B3A8ADB3FE}" srcOrd="0" destOrd="0" presId="urn:microsoft.com/office/officeart/2005/8/layout/list1"/>
    <dgm:cxn modelId="{30AF9B91-783E-4593-A98E-CE4176A18EDC}" type="presParOf" srcId="{8D4DAB33-6F69-4B67-AC7C-66B3A8ADB3FE}" destId="{452AE550-CC2E-4CE6-B3A8-262CFC182432}" srcOrd="0" destOrd="0" presId="urn:microsoft.com/office/officeart/2005/8/layout/list1"/>
    <dgm:cxn modelId="{2143D6B3-408B-4136-B9A2-82DD5F7B5FE9}" type="presParOf" srcId="{452AE550-CC2E-4CE6-B3A8-262CFC182432}" destId="{E682AF4B-C019-402C-A923-932CFBD766CF}" srcOrd="0" destOrd="0" presId="urn:microsoft.com/office/officeart/2005/8/layout/list1"/>
    <dgm:cxn modelId="{4C6CEFF7-D7A2-49EC-9F48-57A3E9F88590}" type="presParOf" srcId="{452AE550-CC2E-4CE6-B3A8-262CFC182432}" destId="{9536C097-FA92-4906-9289-12EDCE6D4685}" srcOrd="1" destOrd="0" presId="urn:microsoft.com/office/officeart/2005/8/layout/list1"/>
    <dgm:cxn modelId="{3FD65816-423A-41FB-A48D-624845BE94D4}" type="presParOf" srcId="{8D4DAB33-6F69-4B67-AC7C-66B3A8ADB3FE}" destId="{1616436D-DD80-4B76-A7A3-40273297E2B6}" srcOrd="1" destOrd="0" presId="urn:microsoft.com/office/officeart/2005/8/layout/list1"/>
    <dgm:cxn modelId="{BF40327A-4616-42B5-A1D8-0B1405F84C10}" type="presParOf" srcId="{8D4DAB33-6F69-4B67-AC7C-66B3A8ADB3FE}" destId="{A2DD770A-ED89-4106-99F4-AA5657ED9392}" srcOrd="2" destOrd="0" presId="urn:microsoft.com/office/officeart/2005/8/layout/list1"/>
    <dgm:cxn modelId="{CDE23226-0275-40F0-8EA6-FC9E8B93F108}" type="presParOf" srcId="{8D4DAB33-6F69-4B67-AC7C-66B3A8ADB3FE}" destId="{E67A0DCB-261A-416B-AC80-985D43D709DD}" srcOrd="3" destOrd="0" presId="urn:microsoft.com/office/officeart/2005/8/layout/list1"/>
    <dgm:cxn modelId="{FB49C1CC-F8F7-4B61-8085-5B00C4BD15EB}" type="presParOf" srcId="{8D4DAB33-6F69-4B67-AC7C-66B3A8ADB3FE}" destId="{5D64050C-2E85-4661-85C8-298BF98AECC4}" srcOrd="4" destOrd="0" presId="urn:microsoft.com/office/officeart/2005/8/layout/list1"/>
    <dgm:cxn modelId="{01F34E34-E2C4-44A1-B2E8-E83B77B0697D}" type="presParOf" srcId="{5D64050C-2E85-4661-85C8-298BF98AECC4}" destId="{0E9A6205-4710-4AC7-878C-0BEA9EED3375}" srcOrd="0" destOrd="0" presId="urn:microsoft.com/office/officeart/2005/8/layout/list1"/>
    <dgm:cxn modelId="{FB846A0A-B744-4716-85E6-FC333C226754}" type="presParOf" srcId="{5D64050C-2E85-4661-85C8-298BF98AECC4}" destId="{FFC8C3BF-8C32-416E-9596-C9FE4DF49DD5}" srcOrd="1" destOrd="0" presId="urn:microsoft.com/office/officeart/2005/8/layout/list1"/>
    <dgm:cxn modelId="{4A3320E9-454D-4159-AF8B-CF6F0542C283}" type="presParOf" srcId="{8D4DAB33-6F69-4B67-AC7C-66B3A8ADB3FE}" destId="{332E2B06-E5D3-43C7-BA77-41B539675B6C}" srcOrd="5" destOrd="0" presId="urn:microsoft.com/office/officeart/2005/8/layout/list1"/>
    <dgm:cxn modelId="{889A9391-9440-4CDD-9126-6107A2E976A7}" type="presParOf" srcId="{8D4DAB33-6F69-4B67-AC7C-66B3A8ADB3FE}" destId="{25DE2D63-6403-40C6-8288-89FFA831E3F5}" srcOrd="6" destOrd="0" presId="urn:microsoft.com/office/officeart/2005/8/layout/list1"/>
    <dgm:cxn modelId="{664A89D5-D443-4EB1-B8B2-BE03A8B512A4}" type="presParOf" srcId="{8D4DAB33-6F69-4B67-AC7C-66B3A8ADB3FE}" destId="{DB5724D0-64E1-4C45-9126-CC305AC5FD55}" srcOrd="7" destOrd="0" presId="urn:microsoft.com/office/officeart/2005/8/layout/list1"/>
    <dgm:cxn modelId="{A95D546D-4FCF-4CC5-B373-A087480E1B8D}" type="presParOf" srcId="{8D4DAB33-6F69-4B67-AC7C-66B3A8ADB3FE}" destId="{DC37F2E3-E32A-402D-B924-630346238546}" srcOrd="8" destOrd="0" presId="urn:microsoft.com/office/officeart/2005/8/layout/list1"/>
    <dgm:cxn modelId="{F1F98B4B-DF98-4823-9511-FD502652DE06}" type="presParOf" srcId="{DC37F2E3-E32A-402D-B924-630346238546}" destId="{7DA37547-53CA-4BF7-81C9-54B542D61752}" srcOrd="0" destOrd="0" presId="urn:microsoft.com/office/officeart/2005/8/layout/list1"/>
    <dgm:cxn modelId="{B5CDA90E-2725-4AF7-9FFF-161F62AABFBC}" type="presParOf" srcId="{DC37F2E3-E32A-402D-B924-630346238546}" destId="{A4D4095B-BD0E-401E-A33F-84274993D6BB}" srcOrd="1" destOrd="0" presId="urn:microsoft.com/office/officeart/2005/8/layout/list1"/>
    <dgm:cxn modelId="{F7564480-4A3D-4D72-B086-8211553BF19E}" type="presParOf" srcId="{8D4DAB33-6F69-4B67-AC7C-66B3A8ADB3FE}" destId="{A6E7862A-66F1-4E8C-8E2D-B90BA880A8BB}" srcOrd="9" destOrd="0" presId="urn:microsoft.com/office/officeart/2005/8/layout/list1"/>
    <dgm:cxn modelId="{552C234A-AAFA-40FA-9910-2C43879111C2}" type="presParOf" srcId="{8D4DAB33-6F69-4B67-AC7C-66B3A8ADB3FE}" destId="{37E735E5-A448-413E-A06F-21D0B7C43B3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4D4188-C793-4A25-95B4-74B30DB1C7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5200D8C-9191-4AAE-9A4A-44562CB97519}">
      <dgm:prSet phldrT="[Tekst]"/>
      <dgm:spPr>
        <a:solidFill>
          <a:srgbClr val="FF0000"/>
        </a:solidFill>
      </dgm:spPr>
      <dgm:t>
        <a:bodyPr/>
        <a:lstStyle/>
        <a:p>
          <a:r>
            <a:rPr lang="pl-PL" dirty="0"/>
            <a:t>Przemoc emocjonalna, psychiczna</a:t>
          </a:r>
        </a:p>
      </dgm:t>
    </dgm:pt>
    <dgm:pt modelId="{024E90CE-4857-4558-8738-68AC056CCE97}" type="parTrans" cxnId="{5B50A159-88B1-40E5-9EB7-BD1A4C53B724}">
      <dgm:prSet/>
      <dgm:spPr/>
      <dgm:t>
        <a:bodyPr/>
        <a:lstStyle/>
        <a:p>
          <a:endParaRPr lang="pl-PL"/>
        </a:p>
      </dgm:t>
    </dgm:pt>
    <dgm:pt modelId="{63529E66-CE67-4F58-BEC6-CB42763BE3BF}" type="sibTrans" cxnId="{5B50A159-88B1-40E5-9EB7-BD1A4C53B724}">
      <dgm:prSet/>
      <dgm:spPr/>
      <dgm:t>
        <a:bodyPr/>
        <a:lstStyle/>
        <a:p>
          <a:endParaRPr lang="pl-PL"/>
        </a:p>
      </dgm:t>
    </dgm:pt>
    <dgm:pt modelId="{93225F1F-83A0-4557-8735-863D6CEF81EC}">
      <dgm:prSet phldrT="[Tekst]"/>
      <dgm:spPr/>
      <dgm:t>
        <a:bodyPr/>
        <a:lstStyle/>
        <a:p>
          <a:r>
            <a:rPr lang="pl-PL" dirty="0"/>
            <a:t>Zachowanie dziecka</a:t>
          </a:r>
        </a:p>
      </dgm:t>
    </dgm:pt>
    <dgm:pt modelId="{2E3E6073-67DC-4E18-BB7E-0B4F7846DE07}" type="parTrans" cxnId="{F7638D3A-1E27-4FFC-A96A-9FB5E4CFF515}">
      <dgm:prSet/>
      <dgm:spPr/>
      <dgm:t>
        <a:bodyPr/>
        <a:lstStyle/>
        <a:p>
          <a:endParaRPr lang="pl-PL"/>
        </a:p>
      </dgm:t>
    </dgm:pt>
    <dgm:pt modelId="{1244769E-8594-4993-8F0C-A3A61DBEE6B7}" type="sibTrans" cxnId="{F7638D3A-1E27-4FFC-A96A-9FB5E4CFF515}">
      <dgm:prSet/>
      <dgm:spPr/>
      <dgm:t>
        <a:bodyPr/>
        <a:lstStyle/>
        <a:p>
          <a:endParaRPr lang="pl-PL"/>
        </a:p>
      </dgm:t>
    </dgm:pt>
    <dgm:pt modelId="{DBE8F619-8A3A-46B3-9172-D6CE913962CE}">
      <dgm:prSet phldrT="[Tekst]"/>
      <dgm:spPr/>
      <dgm:t>
        <a:bodyPr/>
        <a:lstStyle/>
        <a:p>
          <a:r>
            <a:rPr lang="pl-PL" dirty="0"/>
            <a:t>Zachowania rodzica/opiekuna</a:t>
          </a:r>
        </a:p>
      </dgm:t>
    </dgm:pt>
    <dgm:pt modelId="{1E127B83-BF12-4250-B59E-F0735D32E32A}" type="parTrans" cxnId="{3B11758B-542C-4AD6-A5A8-8301DAB10CA2}">
      <dgm:prSet/>
      <dgm:spPr/>
      <dgm:t>
        <a:bodyPr/>
        <a:lstStyle/>
        <a:p>
          <a:endParaRPr lang="pl-PL"/>
        </a:p>
      </dgm:t>
    </dgm:pt>
    <dgm:pt modelId="{A19290C1-3821-4CA8-8B89-B342F35A7632}" type="sibTrans" cxnId="{3B11758B-542C-4AD6-A5A8-8301DAB10CA2}">
      <dgm:prSet/>
      <dgm:spPr/>
      <dgm:t>
        <a:bodyPr/>
        <a:lstStyle/>
        <a:p>
          <a:endParaRPr lang="pl-PL"/>
        </a:p>
      </dgm:t>
    </dgm:pt>
    <dgm:pt modelId="{13F7AEB1-E666-4F91-B488-4BC2F3BF1DC8}">
      <dgm:prSet custT="1"/>
      <dgm:spPr/>
      <dgm:t>
        <a:bodyPr/>
        <a:lstStyle/>
        <a:p>
          <a:r>
            <a:rPr lang="pl-PL" sz="2000" dirty="0"/>
            <a:t>to powtarzające się poniżanie i upokarzanie dziecka, nieodpowiednie wsparcie, uwaga i miłość, postawione zawyżone wymagania, którym dziecko nie jest w stanie sprostać oraz bycie świadkiem przemocy wobec innych członków rodziny.</a:t>
          </a:r>
        </a:p>
      </dgm:t>
    </dgm:pt>
    <dgm:pt modelId="{667ECC5E-9BAA-4F47-9921-C4093547D471}" type="parTrans" cxnId="{9CE7CD1F-ABDB-40C2-BA9C-60C13F525F75}">
      <dgm:prSet/>
      <dgm:spPr/>
      <dgm:t>
        <a:bodyPr/>
        <a:lstStyle/>
        <a:p>
          <a:endParaRPr lang="pl-PL"/>
        </a:p>
      </dgm:t>
    </dgm:pt>
    <dgm:pt modelId="{2FB92E7B-629C-4CD0-A31D-F0812DF55333}" type="sibTrans" cxnId="{9CE7CD1F-ABDB-40C2-BA9C-60C13F525F75}">
      <dgm:prSet/>
      <dgm:spPr/>
      <dgm:t>
        <a:bodyPr/>
        <a:lstStyle/>
        <a:p>
          <a:endParaRPr lang="pl-PL"/>
        </a:p>
      </dgm:t>
    </dgm:pt>
    <dgm:pt modelId="{CA5C301C-67C0-49C7-AD68-2B72E410E0E1}">
      <dgm:prSet custT="1"/>
      <dgm:spPr/>
      <dgm:t>
        <a:bodyPr/>
        <a:lstStyle/>
        <a:p>
          <a:r>
            <a:rPr lang="pl-PL" sz="2000" dirty="0"/>
            <a:t>zachowuje się nieadekwatnie do wieku </a:t>
          </a:r>
        </a:p>
      </dgm:t>
    </dgm:pt>
    <dgm:pt modelId="{5EE5B849-12BA-4C61-A9DF-227DE95862E6}" type="parTrans" cxnId="{C0238E95-78C3-43FB-A9B5-6FC10F742881}">
      <dgm:prSet/>
      <dgm:spPr/>
      <dgm:t>
        <a:bodyPr/>
        <a:lstStyle/>
        <a:p>
          <a:endParaRPr lang="pl-PL"/>
        </a:p>
      </dgm:t>
    </dgm:pt>
    <dgm:pt modelId="{FBD252A1-7257-4343-A873-589B22128A1A}" type="sibTrans" cxnId="{C0238E95-78C3-43FB-A9B5-6FC10F742881}">
      <dgm:prSet/>
      <dgm:spPr/>
      <dgm:t>
        <a:bodyPr/>
        <a:lstStyle/>
        <a:p>
          <a:endParaRPr lang="pl-PL"/>
        </a:p>
      </dgm:t>
    </dgm:pt>
    <dgm:pt modelId="{166B8952-D072-4941-B6CF-05AE6CAEFC01}">
      <dgm:prSet custT="1"/>
      <dgm:spPr/>
      <dgm:t>
        <a:bodyPr/>
        <a:lstStyle/>
        <a:p>
          <a:r>
            <a:rPr lang="pl-PL" sz="2000" dirty="0"/>
            <a:t>jest opóźnione emocjonalnie lub fizycznie,</a:t>
          </a:r>
        </a:p>
      </dgm:t>
    </dgm:pt>
    <dgm:pt modelId="{439EDF9E-5735-495F-BB13-FD8D101630FB}" type="parTrans" cxnId="{DF12905B-00C7-4E37-9523-08053FF3B578}">
      <dgm:prSet/>
      <dgm:spPr/>
      <dgm:t>
        <a:bodyPr/>
        <a:lstStyle/>
        <a:p>
          <a:endParaRPr lang="pl-PL"/>
        </a:p>
      </dgm:t>
    </dgm:pt>
    <dgm:pt modelId="{BE869DD5-92F5-4033-8F82-FE813820217E}" type="sibTrans" cxnId="{DF12905B-00C7-4E37-9523-08053FF3B578}">
      <dgm:prSet/>
      <dgm:spPr/>
      <dgm:t>
        <a:bodyPr/>
        <a:lstStyle/>
        <a:p>
          <a:endParaRPr lang="pl-PL"/>
        </a:p>
      </dgm:t>
    </dgm:pt>
    <dgm:pt modelId="{02217BF7-24F0-40D6-9B59-696B3C2F1045}">
      <dgm:prSet custT="1"/>
      <dgm:spPr/>
      <dgm:t>
        <a:bodyPr/>
        <a:lstStyle/>
        <a:p>
          <a:r>
            <a:rPr lang="pl-PL" sz="2000" dirty="0"/>
            <a:t>ciągle strofuje dziecko, poniża, obwinia,</a:t>
          </a:r>
        </a:p>
      </dgm:t>
    </dgm:pt>
    <dgm:pt modelId="{A264079D-F3CD-4626-9F61-B7EDF8EB3693}" type="parTrans" cxnId="{367D9C6B-3FCC-4141-AE26-ADB96D7BFA19}">
      <dgm:prSet/>
      <dgm:spPr/>
      <dgm:t>
        <a:bodyPr/>
        <a:lstStyle/>
        <a:p>
          <a:endParaRPr lang="pl-PL"/>
        </a:p>
      </dgm:t>
    </dgm:pt>
    <dgm:pt modelId="{E8F6D49F-B253-47B8-A72A-40F947548931}" type="sibTrans" cxnId="{367D9C6B-3FCC-4141-AE26-ADB96D7BFA19}">
      <dgm:prSet/>
      <dgm:spPr/>
      <dgm:t>
        <a:bodyPr/>
        <a:lstStyle/>
        <a:p>
          <a:endParaRPr lang="pl-PL"/>
        </a:p>
      </dgm:t>
    </dgm:pt>
    <dgm:pt modelId="{E71FBF4E-8BFD-47C1-A013-A0C1BCEF8FB9}">
      <dgm:prSet custT="1"/>
      <dgm:spPr/>
      <dgm:t>
        <a:bodyPr/>
        <a:lstStyle/>
        <a:p>
          <a:r>
            <a:rPr lang="pl-PL" sz="2000" dirty="0"/>
            <a:t>nie utrzymuje moczu, zanieczyszcza kałem,</a:t>
          </a:r>
        </a:p>
      </dgm:t>
    </dgm:pt>
    <dgm:pt modelId="{2C91C94C-CED2-4B9D-BCF3-2BC4B66DEA9F}" type="parTrans" cxnId="{076053F1-0396-418F-B795-6F92E8F1C949}">
      <dgm:prSet/>
      <dgm:spPr/>
    </dgm:pt>
    <dgm:pt modelId="{A8233869-5D44-494A-BFA4-F10F0068FF5B}" type="sibTrans" cxnId="{076053F1-0396-418F-B795-6F92E8F1C949}">
      <dgm:prSet/>
      <dgm:spPr/>
    </dgm:pt>
    <dgm:pt modelId="{B0815AD8-EAFD-4841-BFED-0CCAB579EDF6}">
      <dgm:prSet custT="1"/>
      <dgm:spPr/>
      <dgm:t>
        <a:bodyPr/>
        <a:lstStyle/>
        <a:p>
          <a:r>
            <a:rPr lang="pl-PL" sz="2000" dirty="0" err="1"/>
            <a:t>samookalecza</a:t>
          </a:r>
          <a:r>
            <a:rPr lang="pl-PL" sz="2000" dirty="0"/>
            <a:t> się,</a:t>
          </a:r>
        </a:p>
      </dgm:t>
    </dgm:pt>
    <dgm:pt modelId="{9AD7685A-D611-4EDE-A99B-2EC3D90D6701}" type="parTrans" cxnId="{97DE2DAD-63EC-48CF-8CC9-025DAFB8E4C0}">
      <dgm:prSet/>
      <dgm:spPr/>
    </dgm:pt>
    <dgm:pt modelId="{3317A244-A318-42B8-B365-9573997BEAF5}" type="sibTrans" cxnId="{97DE2DAD-63EC-48CF-8CC9-025DAFB8E4C0}">
      <dgm:prSet/>
      <dgm:spPr/>
    </dgm:pt>
    <dgm:pt modelId="{FB70564D-F358-4CCE-A511-332D01CBFBA1}">
      <dgm:prSet custT="1"/>
      <dgm:spPr/>
      <dgm:t>
        <a:bodyPr/>
        <a:lstStyle/>
        <a:p>
          <a:r>
            <a:rPr lang="pl-PL" sz="2000" dirty="0"/>
            <a:t>ma problemy ze snem lub z odżywianiem.</a:t>
          </a:r>
        </a:p>
      </dgm:t>
    </dgm:pt>
    <dgm:pt modelId="{B58ED3CC-C888-4041-B336-BE5CFB6E6DEA}" type="parTrans" cxnId="{25F25744-5E5A-45EB-A21D-1F9898893682}">
      <dgm:prSet/>
      <dgm:spPr/>
    </dgm:pt>
    <dgm:pt modelId="{8C50202B-B946-4C35-B71C-ECC67E6F0CD3}" type="sibTrans" cxnId="{25F25744-5E5A-45EB-A21D-1F9898893682}">
      <dgm:prSet/>
      <dgm:spPr/>
    </dgm:pt>
    <dgm:pt modelId="{FD02FFE1-ACF7-49DC-B1AC-D5C472AF596E}">
      <dgm:prSet custT="1"/>
      <dgm:spPr/>
      <dgm:t>
        <a:bodyPr/>
        <a:lstStyle/>
        <a:p>
          <a:r>
            <a:rPr lang="pl-PL" sz="2000" dirty="0"/>
            <a:t>ma zbyt wysokie oczekiwania w stosunku do dziecka, jednocześnie ignorując jego problemy,</a:t>
          </a:r>
        </a:p>
      </dgm:t>
    </dgm:pt>
    <dgm:pt modelId="{B12C6C36-25B4-4CB3-B9A2-E0218F8CD1A4}" type="parTrans" cxnId="{0E15F5F7-2DE4-4C26-815B-95A204B45491}">
      <dgm:prSet/>
      <dgm:spPr/>
    </dgm:pt>
    <dgm:pt modelId="{2EA6FA49-EA41-4456-82B1-A969D8A71B0D}" type="sibTrans" cxnId="{0E15F5F7-2DE4-4C26-815B-95A204B45491}">
      <dgm:prSet/>
      <dgm:spPr/>
    </dgm:pt>
    <dgm:pt modelId="{A3292A40-28C5-4655-A912-0F4D760133C8}">
      <dgm:prSet custT="1"/>
      <dgm:spPr/>
      <dgm:t>
        <a:bodyPr/>
        <a:lstStyle/>
        <a:p>
          <a:r>
            <a:rPr lang="pl-PL" sz="2000" dirty="0"/>
            <a:t> nadużywa alkoholu lub innych używek.</a:t>
          </a:r>
        </a:p>
      </dgm:t>
    </dgm:pt>
    <dgm:pt modelId="{AA7038CE-302A-4586-BFDE-3FAA051ED7A4}" type="parTrans" cxnId="{4C6E648A-E667-49B2-96CA-52501CC09979}">
      <dgm:prSet/>
      <dgm:spPr/>
    </dgm:pt>
    <dgm:pt modelId="{36085189-68F3-404A-A85A-9BA969693513}" type="sibTrans" cxnId="{4C6E648A-E667-49B2-96CA-52501CC09979}">
      <dgm:prSet/>
      <dgm:spPr/>
    </dgm:pt>
    <dgm:pt modelId="{8D4DAB33-6F69-4B67-AC7C-66B3A8ADB3FE}" type="pres">
      <dgm:prSet presAssocID="{314D4188-C793-4A25-95B4-74B30DB1C791}" presName="linear" presStyleCnt="0">
        <dgm:presLayoutVars>
          <dgm:dir/>
          <dgm:animLvl val="lvl"/>
          <dgm:resizeHandles val="exact"/>
        </dgm:presLayoutVars>
      </dgm:prSet>
      <dgm:spPr/>
    </dgm:pt>
    <dgm:pt modelId="{452AE550-CC2E-4CE6-B3A8-262CFC182432}" type="pres">
      <dgm:prSet presAssocID="{85200D8C-9191-4AAE-9A4A-44562CB97519}" presName="parentLin" presStyleCnt="0"/>
      <dgm:spPr/>
    </dgm:pt>
    <dgm:pt modelId="{E682AF4B-C019-402C-A923-932CFBD766CF}" type="pres">
      <dgm:prSet presAssocID="{85200D8C-9191-4AAE-9A4A-44562CB97519}" presName="parentLeftMargin" presStyleLbl="node1" presStyleIdx="0" presStyleCnt="3"/>
      <dgm:spPr/>
    </dgm:pt>
    <dgm:pt modelId="{9536C097-FA92-4906-9289-12EDCE6D4685}" type="pres">
      <dgm:prSet presAssocID="{85200D8C-9191-4AAE-9A4A-44562CB97519}" presName="parentText" presStyleLbl="node1" presStyleIdx="0" presStyleCnt="3">
        <dgm:presLayoutVars>
          <dgm:chMax val="0"/>
          <dgm:bulletEnabled val="1"/>
        </dgm:presLayoutVars>
      </dgm:prSet>
      <dgm:spPr/>
    </dgm:pt>
    <dgm:pt modelId="{1616436D-DD80-4B76-A7A3-40273297E2B6}" type="pres">
      <dgm:prSet presAssocID="{85200D8C-9191-4AAE-9A4A-44562CB97519}" presName="negativeSpace" presStyleCnt="0"/>
      <dgm:spPr/>
    </dgm:pt>
    <dgm:pt modelId="{A2DD770A-ED89-4106-99F4-AA5657ED9392}" type="pres">
      <dgm:prSet presAssocID="{85200D8C-9191-4AAE-9A4A-44562CB97519}" presName="childText" presStyleLbl="conFgAcc1" presStyleIdx="0" presStyleCnt="3">
        <dgm:presLayoutVars>
          <dgm:bulletEnabled val="1"/>
        </dgm:presLayoutVars>
      </dgm:prSet>
      <dgm:spPr/>
    </dgm:pt>
    <dgm:pt modelId="{E67A0DCB-261A-416B-AC80-985D43D709DD}" type="pres">
      <dgm:prSet presAssocID="{63529E66-CE67-4F58-BEC6-CB42763BE3BF}" presName="spaceBetweenRectangles" presStyleCnt="0"/>
      <dgm:spPr/>
    </dgm:pt>
    <dgm:pt modelId="{5D64050C-2E85-4661-85C8-298BF98AECC4}" type="pres">
      <dgm:prSet presAssocID="{93225F1F-83A0-4557-8735-863D6CEF81EC}" presName="parentLin" presStyleCnt="0"/>
      <dgm:spPr/>
    </dgm:pt>
    <dgm:pt modelId="{0E9A6205-4710-4AC7-878C-0BEA9EED3375}" type="pres">
      <dgm:prSet presAssocID="{93225F1F-83A0-4557-8735-863D6CEF81EC}" presName="parentLeftMargin" presStyleLbl="node1" presStyleIdx="0" presStyleCnt="3"/>
      <dgm:spPr/>
    </dgm:pt>
    <dgm:pt modelId="{FFC8C3BF-8C32-416E-9596-C9FE4DF49DD5}" type="pres">
      <dgm:prSet presAssocID="{93225F1F-83A0-4557-8735-863D6CEF81EC}" presName="parentText" presStyleLbl="node1" presStyleIdx="1" presStyleCnt="3">
        <dgm:presLayoutVars>
          <dgm:chMax val="0"/>
          <dgm:bulletEnabled val="1"/>
        </dgm:presLayoutVars>
      </dgm:prSet>
      <dgm:spPr/>
    </dgm:pt>
    <dgm:pt modelId="{332E2B06-E5D3-43C7-BA77-41B539675B6C}" type="pres">
      <dgm:prSet presAssocID="{93225F1F-83A0-4557-8735-863D6CEF81EC}" presName="negativeSpace" presStyleCnt="0"/>
      <dgm:spPr/>
    </dgm:pt>
    <dgm:pt modelId="{25DE2D63-6403-40C6-8288-89FFA831E3F5}" type="pres">
      <dgm:prSet presAssocID="{93225F1F-83A0-4557-8735-863D6CEF81EC}" presName="childText" presStyleLbl="conFgAcc1" presStyleIdx="1" presStyleCnt="3">
        <dgm:presLayoutVars>
          <dgm:bulletEnabled val="1"/>
        </dgm:presLayoutVars>
      </dgm:prSet>
      <dgm:spPr/>
    </dgm:pt>
    <dgm:pt modelId="{DB5724D0-64E1-4C45-9126-CC305AC5FD55}" type="pres">
      <dgm:prSet presAssocID="{1244769E-8594-4993-8F0C-A3A61DBEE6B7}" presName="spaceBetweenRectangles" presStyleCnt="0"/>
      <dgm:spPr/>
    </dgm:pt>
    <dgm:pt modelId="{DC37F2E3-E32A-402D-B924-630346238546}" type="pres">
      <dgm:prSet presAssocID="{DBE8F619-8A3A-46B3-9172-D6CE913962CE}" presName="parentLin" presStyleCnt="0"/>
      <dgm:spPr/>
    </dgm:pt>
    <dgm:pt modelId="{7DA37547-53CA-4BF7-81C9-54B542D61752}" type="pres">
      <dgm:prSet presAssocID="{DBE8F619-8A3A-46B3-9172-D6CE913962CE}" presName="parentLeftMargin" presStyleLbl="node1" presStyleIdx="1" presStyleCnt="3"/>
      <dgm:spPr/>
    </dgm:pt>
    <dgm:pt modelId="{A4D4095B-BD0E-401E-A33F-84274993D6BB}" type="pres">
      <dgm:prSet presAssocID="{DBE8F619-8A3A-46B3-9172-D6CE913962CE}" presName="parentText" presStyleLbl="node1" presStyleIdx="2" presStyleCnt="3">
        <dgm:presLayoutVars>
          <dgm:chMax val="0"/>
          <dgm:bulletEnabled val="1"/>
        </dgm:presLayoutVars>
      </dgm:prSet>
      <dgm:spPr/>
    </dgm:pt>
    <dgm:pt modelId="{A6E7862A-66F1-4E8C-8E2D-B90BA880A8BB}" type="pres">
      <dgm:prSet presAssocID="{DBE8F619-8A3A-46B3-9172-D6CE913962CE}" presName="negativeSpace" presStyleCnt="0"/>
      <dgm:spPr/>
    </dgm:pt>
    <dgm:pt modelId="{37E735E5-A448-413E-A06F-21D0B7C43B32}" type="pres">
      <dgm:prSet presAssocID="{DBE8F619-8A3A-46B3-9172-D6CE913962CE}" presName="childText" presStyleLbl="conFgAcc1" presStyleIdx="2" presStyleCnt="3">
        <dgm:presLayoutVars>
          <dgm:bulletEnabled val="1"/>
        </dgm:presLayoutVars>
      </dgm:prSet>
      <dgm:spPr/>
    </dgm:pt>
  </dgm:ptLst>
  <dgm:cxnLst>
    <dgm:cxn modelId="{EE168907-25FB-4A8B-9119-290AAD49C908}" type="presOf" srcId="{DBE8F619-8A3A-46B3-9172-D6CE913962CE}" destId="{7DA37547-53CA-4BF7-81C9-54B542D61752}" srcOrd="0" destOrd="0" presId="urn:microsoft.com/office/officeart/2005/8/layout/list1"/>
    <dgm:cxn modelId="{EDC52111-1D04-4479-A218-6E8CB430447D}" type="presOf" srcId="{A3292A40-28C5-4655-A912-0F4D760133C8}" destId="{37E735E5-A448-413E-A06F-21D0B7C43B32}" srcOrd="0" destOrd="2" presId="urn:microsoft.com/office/officeart/2005/8/layout/list1"/>
    <dgm:cxn modelId="{9CE7CD1F-ABDB-40C2-BA9C-60C13F525F75}" srcId="{85200D8C-9191-4AAE-9A4A-44562CB97519}" destId="{13F7AEB1-E666-4F91-B488-4BC2F3BF1DC8}" srcOrd="0" destOrd="0" parTransId="{667ECC5E-9BAA-4F47-9921-C4093547D471}" sibTransId="{2FB92E7B-629C-4CD0-A31D-F0812DF55333}"/>
    <dgm:cxn modelId="{F7638D3A-1E27-4FFC-A96A-9FB5E4CFF515}" srcId="{314D4188-C793-4A25-95B4-74B30DB1C791}" destId="{93225F1F-83A0-4557-8735-863D6CEF81EC}" srcOrd="1" destOrd="0" parTransId="{2E3E6073-67DC-4E18-BB7E-0B4F7846DE07}" sibTransId="{1244769E-8594-4993-8F0C-A3A61DBEE6B7}"/>
    <dgm:cxn modelId="{DF12905B-00C7-4E37-9523-08053FF3B578}" srcId="{93225F1F-83A0-4557-8735-863D6CEF81EC}" destId="{166B8952-D072-4941-B6CF-05AE6CAEFC01}" srcOrd="1" destOrd="0" parTransId="{439EDF9E-5735-495F-BB13-FD8D101630FB}" sibTransId="{BE869DD5-92F5-4033-8F82-FE813820217E}"/>
    <dgm:cxn modelId="{C562A061-CC1E-455A-81DD-7054B88347AC}" type="presOf" srcId="{FB70564D-F358-4CCE-A511-332D01CBFBA1}" destId="{25DE2D63-6403-40C6-8288-89FFA831E3F5}" srcOrd="0" destOrd="4" presId="urn:microsoft.com/office/officeart/2005/8/layout/list1"/>
    <dgm:cxn modelId="{2336D862-0B02-483D-993A-8CC7DD189B55}" type="presOf" srcId="{02217BF7-24F0-40D6-9B59-696B3C2F1045}" destId="{37E735E5-A448-413E-A06F-21D0B7C43B32}" srcOrd="0" destOrd="0" presId="urn:microsoft.com/office/officeart/2005/8/layout/list1"/>
    <dgm:cxn modelId="{25F25744-5E5A-45EB-A21D-1F9898893682}" srcId="{93225F1F-83A0-4557-8735-863D6CEF81EC}" destId="{FB70564D-F358-4CCE-A511-332D01CBFBA1}" srcOrd="4" destOrd="0" parTransId="{B58ED3CC-C888-4041-B336-BE5CFB6E6DEA}" sibTransId="{8C50202B-B946-4C35-B71C-ECC67E6F0CD3}"/>
    <dgm:cxn modelId="{367D9C6B-3FCC-4141-AE26-ADB96D7BFA19}" srcId="{DBE8F619-8A3A-46B3-9172-D6CE913962CE}" destId="{02217BF7-24F0-40D6-9B59-696B3C2F1045}" srcOrd="0" destOrd="0" parTransId="{A264079D-F3CD-4626-9F61-B7EDF8EB3693}" sibTransId="{E8F6D49F-B253-47B8-A72A-40F947548931}"/>
    <dgm:cxn modelId="{7462316D-CEA8-4807-A94D-A769A897962B}" type="presOf" srcId="{13F7AEB1-E666-4F91-B488-4BC2F3BF1DC8}" destId="{A2DD770A-ED89-4106-99F4-AA5657ED9392}" srcOrd="0" destOrd="0" presId="urn:microsoft.com/office/officeart/2005/8/layout/list1"/>
    <dgm:cxn modelId="{411B2F4E-64A1-43EC-ABD3-BBDE186BE1FA}" type="presOf" srcId="{314D4188-C793-4A25-95B4-74B30DB1C791}" destId="{8D4DAB33-6F69-4B67-AC7C-66B3A8ADB3FE}" srcOrd="0" destOrd="0" presId="urn:microsoft.com/office/officeart/2005/8/layout/list1"/>
    <dgm:cxn modelId="{5B50A159-88B1-40E5-9EB7-BD1A4C53B724}" srcId="{314D4188-C793-4A25-95B4-74B30DB1C791}" destId="{85200D8C-9191-4AAE-9A4A-44562CB97519}" srcOrd="0" destOrd="0" parTransId="{024E90CE-4857-4558-8738-68AC056CCE97}" sibTransId="{63529E66-CE67-4F58-BEC6-CB42763BE3BF}"/>
    <dgm:cxn modelId="{4C6E648A-E667-49B2-96CA-52501CC09979}" srcId="{DBE8F619-8A3A-46B3-9172-D6CE913962CE}" destId="{A3292A40-28C5-4655-A912-0F4D760133C8}" srcOrd="2" destOrd="0" parTransId="{AA7038CE-302A-4586-BFDE-3FAA051ED7A4}" sibTransId="{36085189-68F3-404A-A85A-9BA969693513}"/>
    <dgm:cxn modelId="{3B11758B-542C-4AD6-A5A8-8301DAB10CA2}" srcId="{314D4188-C793-4A25-95B4-74B30DB1C791}" destId="{DBE8F619-8A3A-46B3-9172-D6CE913962CE}" srcOrd="2" destOrd="0" parTransId="{1E127B83-BF12-4250-B59E-F0735D32E32A}" sibTransId="{A19290C1-3821-4CA8-8B89-B342F35A7632}"/>
    <dgm:cxn modelId="{16AE118E-686C-4516-9312-802B7B5A3855}" type="presOf" srcId="{CA5C301C-67C0-49C7-AD68-2B72E410E0E1}" destId="{25DE2D63-6403-40C6-8288-89FFA831E3F5}" srcOrd="0" destOrd="0" presId="urn:microsoft.com/office/officeart/2005/8/layout/list1"/>
    <dgm:cxn modelId="{C0238E95-78C3-43FB-A9B5-6FC10F742881}" srcId="{93225F1F-83A0-4557-8735-863D6CEF81EC}" destId="{CA5C301C-67C0-49C7-AD68-2B72E410E0E1}" srcOrd="0" destOrd="0" parTransId="{5EE5B849-12BA-4C61-A9DF-227DE95862E6}" sibTransId="{FBD252A1-7257-4343-A873-589B22128A1A}"/>
    <dgm:cxn modelId="{5567A795-CD23-4300-86A5-6019644994E2}" type="presOf" srcId="{166B8952-D072-4941-B6CF-05AE6CAEFC01}" destId="{25DE2D63-6403-40C6-8288-89FFA831E3F5}" srcOrd="0" destOrd="1" presId="urn:microsoft.com/office/officeart/2005/8/layout/list1"/>
    <dgm:cxn modelId="{BBA0C29B-CF2A-4E86-84EA-5D74B0DD241B}" type="presOf" srcId="{93225F1F-83A0-4557-8735-863D6CEF81EC}" destId="{FFC8C3BF-8C32-416E-9596-C9FE4DF49DD5}" srcOrd="1" destOrd="0" presId="urn:microsoft.com/office/officeart/2005/8/layout/list1"/>
    <dgm:cxn modelId="{60FEEF9C-C26E-41AF-8046-D76D6A9E5F40}" type="presOf" srcId="{85200D8C-9191-4AAE-9A4A-44562CB97519}" destId="{E682AF4B-C019-402C-A923-932CFBD766CF}" srcOrd="0" destOrd="0" presId="urn:microsoft.com/office/officeart/2005/8/layout/list1"/>
    <dgm:cxn modelId="{AA8B1BA9-C2F4-4497-BC7D-4368AA279458}" type="presOf" srcId="{85200D8C-9191-4AAE-9A4A-44562CB97519}" destId="{9536C097-FA92-4906-9289-12EDCE6D4685}" srcOrd="1" destOrd="0" presId="urn:microsoft.com/office/officeart/2005/8/layout/list1"/>
    <dgm:cxn modelId="{97DE2DAD-63EC-48CF-8CC9-025DAFB8E4C0}" srcId="{93225F1F-83A0-4557-8735-863D6CEF81EC}" destId="{B0815AD8-EAFD-4841-BFED-0CCAB579EDF6}" srcOrd="3" destOrd="0" parTransId="{9AD7685A-D611-4EDE-A99B-2EC3D90D6701}" sibTransId="{3317A244-A318-42B8-B365-9573997BEAF5}"/>
    <dgm:cxn modelId="{60A6F9B4-902C-4AC7-9E94-D95A073170C5}" type="presOf" srcId="{DBE8F619-8A3A-46B3-9172-D6CE913962CE}" destId="{A4D4095B-BD0E-401E-A33F-84274993D6BB}" srcOrd="1" destOrd="0" presId="urn:microsoft.com/office/officeart/2005/8/layout/list1"/>
    <dgm:cxn modelId="{2F86D2B7-C861-434E-9F65-E23B9DE0DD1C}" type="presOf" srcId="{93225F1F-83A0-4557-8735-863D6CEF81EC}" destId="{0E9A6205-4710-4AC7-878C-0BEA9EED3375}" srcOrd="0" destOrd="0" presId="urn:microsoft.com/office/officeart/2005/8/layout/list1"/>
    <dgm:cxn modelId="{048B11CE-6148-4E6E-8DFD-258BF8606C5E}" type="presOf" srcId="{FD02FFE1-ACF7-49DC-B1AC-D5C472AF596E}" destId="{37E735E5-A448-413E-A06F-21D0B7C43B32}" srcOrd="0" destOrd="1" presId="urn:microsoft.com/office/officeart/2005/8/layout/list1"/>
    <dgm:cxn modelId="{CB40CFDE-A189-4711-B586-428DE04F6CD5}" type="presOf" srcId="{E71FBF4E-8BFD-47C1-A013-A0C1BCEF8FB9}" destId="{25DE2D63-6403-40C6-8288-89FFA831E3F5}" srcOrd="0" destOrd="2" presId="urn:microsoft.com/office/officeart/2005/8/layout/list1"/>
    <dgm:cxn modelId="{076053F1-0396-418F-B795-6F92E8F1C949}" srcId="{93225F1F-83A0-4557-8735-863D6CEF81EC}" destId="{E71FBF4E-8BFD-47C1-A013-A0C1BCEF8FB9}" srcOrd="2" destOrd="0" parTransId="{2C91C94C-CED2-4B9D-BCF3-2BC4B66DEA9F}" sibTransId="{A8233869-5D44-494A-BFA4-F10F0068FF5B}"/>
    <dgm:cxn modelId="{43637CF1-6F2E-43B0-B36E-5E7061220C37}" type="presOf" srcId="{B0815AD8-EAFD-4841-BFED-0CCAB579EDF6}" destId="{25DE2D63-6403-40C6-8288-89FFA831E3F5}" srcOrd="0" destOrd="3" presId="urn:microsoft.com/office/officeart/2005/8/layout/list1"/>
    <dgm:cxn modelId="{0E15F5F7-2DE4-4C26-815B-95A204B45491}" srcId="{DBE8F619-8A3A-46B3-9172-D6CE913962CE}" destId="{FD02FFE1-ACF7-49DC-B1AC-D5C472AF596E}" srcOrd="1" destOrd="0" parTransId="{B12C6C36-25B4-4CB3-B9A2-E0218F8CD1A4}" sibTransId="{2EA6FA49-EA41-4456-82B1-A969D8A71B0D}"/>
    <dgm:cxn modelId="{84C21A49-CB7E-4522-BA6B-3FE51225D636}" type="presParOf" srcId="{8D4DAB33-6F69-4B67-AC7C-66B3A8ADB3FE}" destId="{452AE550-CC2E-4CE6-B3A8-262CFC182432}" srcOrd="0" destOrd="0" presId="urn:microsoft.com/office/officeart/2005/8/layout/list1"/>
    <dgm:cxn modelId="{E264C2FE-92CD-47D2-9BA1-FC9CECF28099}" type="presParOf" srcId="{452AE550-CC2E-4CE6-B3A8-262CFC182432}" destId="{E682AF4B-C019-402C-A923-932CFBD766CF}" srcOrd="0" destOrd="0" presId="urn:microsoft.com/office/officeart/2005/8/layout/list1"/>
    <dgm:cxn modelId="{3B12E998-58D9-401F-B089-BD194731C9BE}" type="presParOf" srcId="{452AE550-CC2E-4CE6-B3A8-262CFC182432}" destId="{9536C097-FA92-4906-9289-12EDCE6D4685}" srcOrd="1" destOrd="0" presId="urn:microsoft.com/office/officeart/2005/8/layout/list1"/>
    <dgm:cxn modelId="{8126484D-7E01-4C23-8BF4-314EAF59BEF8}" type="presParOf" srcId="{8D4DAB33-6F69-4B67-AC7C-66B3A8ADB3FE}" destId="{1616436D-DD80-4B76-A7A3-40273297E2B6}" srcOrd="1" destOrd="0" presId="urn:microsoft.com/office/officeart/2005/8/layout/list1"/>
    <dgm:cxn modelId="{2478827A-559B-42F1-9165-BD6AACC1F9D2}" type="presParOf" srcId="{8D4DAB33-6F69-4B67-AC7C-66B3A8ADB3FE}" destId="{A2DD770A-ED89-4106-99F4-AA5657ED9392}" srcOrd="2" destOrd="0" presId="urn:microsoft.com/office/officeart/2005/8/layout/list1"/>
    <dgm:cxn modelId="{0290BA71-D0DD-4EDF-AD9B-8187A691A81A}" type="presParOf" srcId="{8D4DAB33-6F69-4B67-AC7C-66B3A8ADB3FE}" destId="{E67A0DCB-261A-416B-AC80-985D43D709DD}" srcOrd="3" destOrd="0" presId="urn:microsoft.com/office/officeart/2005/8/layout/list1"/>
    <dgm:cxn modelId="{E90F841A-ED18-4C34-9D0E-271D0ABCC0D4}" type="presParOf" srcId="{8D4DAB33-6F69-4B67-AC7C-66B3A8ADB3FE}" destId="{5D64050C-2E85-4661-85C8-298BF98AECC4}" srcOrd="4" destOrd="0" presId="urn:microsoft.com/office/officeart/2005/8/layout/list1"/>
    <dgm:cxn modelId="{1FFBF368-EECC-4246-AD95-42DC0CF11261}" type="presParOf" srcId="{5D64050C-2E85-4661-85C8-298BF98AECC4}" destId="{0E9A6205-4710-4AC7-878C-0BEA9EED3375}" srcOrd="0" destOrd="0" presId="urn:microsoft.com/office/officeart/2005/8/layout/list1"/>
    <dgm:cxn modelId="{E6F8DB3A-1113-453B-B2CA-3819ED4EDF36}" type="presParOf" srcId="{5D64050C-2E85-4661-85C8-298BF98AECC4}" destId="{FFC8C3BF-8C32-416E-9596-C9FE4DF49DD5}" srcOrd="1" destOrd="0" presId="urn:microsoft.com/office/officeart/2005/8/layout/list1"/>
    <dgm:cxn modelId="{7D509EC6-A508-4B22-B9FF-3557E8DF6940}" type="presParOf" srcId="{8D4DAB33-6F69-4B67-AC7C-66B3A8ADB3FE}" destId="{332E2B06-E5D3-43C7-BA77-41B539675B6C}" srcOrd="5" destOrd="0" presId="urn:microsoft.com/office/officeart/2005/8/layout/list1"/>
    <dgm:cxn modelId="{82D2E927-D40E-4B1F-92D1-A33302873ACA}" type="presParOf" srcId="{8D4DAB33-6F69-4B67-AC7C-66B3A8ADB3FE}" destId="{25DE2D63-6403-40C6-8288-89FFA831E3F5}" srcOrd="6" destOrd="0" presId="urn:microsoft.com/office/officeart/2005/8/layout/list1"/>
    <dgm:cxn modelId="{4EFE120C-BE5C-44CA-BF9E-77FE5E484C70}" type="presParOf" srcId="{8D4DAB33-6F69-4B67-AC7C-66B3A8ADB3FE}" destId="{DB5724D0-64E1-4C45-9126-CC305AC5FD55}" srcOrd="7" destOrd="0" presId="urn:microsoft.com/office/officeart/2005/8/layout/list1"/>
    <dgm:cxn modelId="{E63562BB-DC53-4BCE-8B4E-A2CA8787982E}" type="presParOf" srcId="{8D4DAB33-6F69-4B67-AC7C-66B3A8ADB3FE}" destId="{DC37F2E3-E32A-402D-B924-630346238546}" srcOrd="8" destOrd="0" presId="urn:microsoft.com/office/officeart/2005/8/layout/list1"/>
    <dgm:cxn modelId="{9D3EBF50-9A40-4B45-AD9D-DA62ADBFB67F}" type="presParOf" srcId="{DC37F2E3-E32A-402D-B924-630346238546}" destId="{7DA37547-53CA-4BF7-81C9-54B542D61752}" srcOrd="0" destOrd="0" presId="urn:microsoft.com/office/officeart/2005/8/layout/list1"/>
    <dgm:cxn modelId="{23E33C4A-872C-4F53-B229-35DB5384DFDE}" type="presParOf" srcId="{DC37F2E3-E32A-402D-B924-630346238546}" destId="{A4D4095B-BD0E-401E-A33F-84274993D6BB}" srcOrd="1" destOrd="0" presId="urn:microsoft.com/office/officeart/2005/8/layout/list1"/>
    <dgm:cxn modelId="{9BBB2854-2995-4DBE-9655-5ACFFE71A403}" type="presParOf" srcId="{8D4DAB33-6F69-4B67-AC7C-66B3A8ADB3FE}" destId="{A6E7862A-66F1-4E8C-8E2D-B90BA880A8BB}" srcOrd="9" destOrd="0" presId="urn:microsoft.com/office/officeart/2005/8/layout/list1"/>
    <dgm:cxn modelId="{7BF4BE90-2E55-4D36-B310-568C20A1937C}" type="presParOf" srcId="{8D4DAB33-6F69-4B67-AC7C-66B3A8ADB3FE}" destId="{37E735E5-A448-413E-A06F-21D0B7C43B3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4D4188-C793-4A25-95B4-74B30DB1C7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5200D8C-9191-4AAE-9A4A-44562CB97519}">
      <dgm:prSet phldrT="[Tekst]"/>
      <dgm:spPr>
        <a:solidFill>
          <a:srgbClr val="FF0000"/>
        </a:solidFill>
      </dgm:spPr>
      <dgm:t>
        <a:bodyPr/>
        <a:lstStyle/>
        <a:p>
          <a:r>
            <a:rPr lang="pl-PL" dirty="0"/>
            <a:t>Zaniedbywanie</a:t>
          </a:r>
        </a:p>
      </dgm:t>
    </dgm:pt>
    <dgm:pt modelId="{024E90CE-4857-4558-8738-68AC056CCE97}" type="parTrans" cxnId="{5B50A159-88B1-40E5-9EB7-BD1A4C53B724}">
      <dgm:prSet/>
      <dgm:spPr/>
      <dgm:t>
        <a:bodyPr/>
        <a:lstStyle/>
        <a:p>
          <a:endParaRPr lang="pl-PL"/>
        </a:p>
      </dgm:t>
    </dgm:pt>
    <dgm:pt modelId="{63529E66-CE67-4F58-BEC6-CB42763BE3BF}" type="sibTrans" cxnId="{5B50A159-88B1-40E5-9EB7-BD1A4C53B724}">
      <dgm:prSet/>
      <dgm:spPr/>
      <dgm:t>
        <a:bodyPr/>
        <a:lstStyle/>
        <a:p>
          <a:endParaRPr lang="pl-PL"/>
        </a:p>
      </dgm:t>
    </dgm:pt>
    <dgm:pt modelId="{93225F1F-83A0-4557-8735-863D6CEF81EC}">
      <dgm:prSet phldrT="[Tekst]"/>
      <dgm:spPr/>
      <dgm:t>
        <a:bodyPr/>
        <a:lstStyle/>
        <a:p>
          <a:r>
            <a:rPr lang="pl-PL" dirty="0"/>
            <a:t>Zachowanie dziecka</a:t>
          </a:r>
        </a:p>
      </dgm:t>
    </dgm:pt>
    <dgm:pt modelId="{2E3E6073-67DC-4E18-BB7E-0B4F7846DE07}" type="parTrans" cxnId="{F7638D3A-1E27-4FFC-A96A-9FB5E4CFF515}">
      <dgm:prSet/>
      <dgm:spPr/>
      <dgm:t>
        <a:bodyPr/>
        <a:lstStyle/>
        <a:p>
          <a:endParaRPr lang="pl-PL"/>
        </a:p>
      </dgm:t>
    </dgm:pt>
    <dgm:pt modelId="{1244769E-8594-4993-8F0C-A3A61DBEE6B7}" type="sibTrans" cxnId="{F7638D3A-1E27-4FFC-A96A-9FB5E4CFF515}">
      <dgm:prSet/>
      <dgm:spPr/>
      <dgm:t>
        <a:bodyPr/>
        <a:lstStyle/>
        <a:p>
          <a:endParaRPr lang="pl-PL"/>
        </a:p>
      </dgm:t>
    </dgm:pt>
    <dgm:pt modelId="{DBE8F619-8A3A-46B3-9172-D6CE913962CE}">
      <dgm:prSet phldrT="[Tekst]"/>
      <dgm:spPr/>
      <dgm:t>
        <a:bodyPr/>
        <a:lstStyle/>
        <a:p>
          <a:r>
            <a:rPr lang="pl-PL" dirty="0"/>
            <a:t>Zachowania rodzica/opiekuna</a:t>
          </a:r>
        </a:p>
      </dgm:t>
    </dgm:pt>
    <dgm:pt modelId="{1E127B83-BF12-4250-B59E-F0735D32E32A}" type="parTrans" cxnId="{3B11758B-542C-4AD6-A5A8-8301DAB10CA2}">
      <dgm:prSet/>
      <dgm:spPr/>
      <dgm:t>
        <a:bodyPr/>
        <a:lstStyle/>
        <a:p>
          <a:endParaRPr lang="pl-PL"/>
        </a:p>
      </dgm:t>
    </dgm:pt>
    <dgm:pt modelId="{A19290C1-3821-4CA8-8B89-B342F35A7632}" type="sibTrans" cxnId="{3B11758B-542C-4AD6-A5A8-8301DAB10CA2}">
      <dgm:prSet/>
      <dgm:spPr/>
      <dgm:t>
        <a:bodyPr/>
        <a:lstStyle/>
        <a:p>
          <a:endParaRPr lang="pl-PL"/>
        </a:p>
      </dgm:t>
    </dgm:pt>
    <dgm:pt modelId="{13F7AEB1-E666-4F91-B488-4BC2F3BF1DC8}">
      <dgm:prSet custT="1"/>
      <dgm:spPr/>
      <dgm:t>
        <a:bodyPr/>
        <a:lstStyle/>
        <a:p>
          <a:r>
            <a:rPr lang="pl-PL" sz="2000" dirty="0"/>
            <a:t>to brak </a:t>
          </a:r>
          <a:r>
            <a:rPr lang="pl-PL" sz="2000"/>
            <a:t>zaspokojenia podstawowych </a:t>
          </a:r>
          <a:r>
            <a:rPr lang="pl-PL" sz="2000" dirty="0"/>
            <a:t>potrzeb emocjonalnych i materialnych dziecka przez rodziców/opiekunów; nie </a:t>
          </a:r>
          <a:r>
            <a:rPr lang="pl-PL" sz="2000"/>
            <a:t>zapewnianie mu  odpowiedniego </a:t>
          </a:r>
          <a:r>
            <a:rPr lang="pl-PL" sz="2000" dirty="0"/>
            <a:t>jedzenia, ubrań, schronienia, opieki medycznej, bezpieczeństwa.</a:t>
          </a:r>
        </a:p>
      </dgm:t>
    </dgm:pt>
    <dgm:pt modelId="{667ECC5E-9BAA-4F47-9921-C4093547D471}" type="parTrans" cxnId="{9CE7CD1F-ABDB-40C2-BA9C-60C13F525F75}">
      <dgm:prSet/>
      <dgm:spPr/>
      <dgm:t>
        <a:bodyPr/>
        <a:lstStyle/>
        <a:p>
          <a:endParaRPr lang="pl-PL"/>
        </a:p>
      </dgm:t>
    </dgm:pt>
    <dgm:pt modelId="{2FB92E7B-629C-4CD0-A31D-F0812DF55333}" type="sibTrans" cxnId="{9CE7CD1F-ABDB-40C2-BA9C-60C13F525F75}">
      <dgm:prSet/>
      <dgm:spPr/>
      <dgm:t>
        <a:bodyPr/>
        <a:lstStyle/>
        <a:p>
          <a:endParaRPr lang="pl-PL"/>
        </a:p>
      </dgm:t>
    </dgm:pt>
    <dgm:pt modelId="{CA5C301C-67C0-49C7-AD68-2B72E410E0E1}">
      <dgm:prSet custT="1"/>
      <dgm:spPr/>
      <dgm:t>
        <a:bodyPr/>
        <a:lstStyle/>
        <a:p>
          <a:r>
            <a:rPr lang="pl-PL" sz="2000" dirty="0"/>
            <a:t>często jest nieobecne w przedszkolu/szkole,</a:t>
          </a:r>
        </a:p>
      </dgm:t>
    </dgm:pt>
    <dgm:pt modelId="{5EE5B849-12BA-4C61-A9DF-227DE95862E6}" type="parTrans" cxnId="{C0238E95-78C3-43FB-A9B5-6FC10F742881}">
      <dgm:prSet/>
      <dgm:spPr/>
      <dgm:t>
        <a:bodyPr/>
        <a:lstStyle/>
        <a:p>
          <a:endParaRPr lang="pl-PL"/>
        </a:p>
      </dgm:t>
    </dgm:pt>
    <dgm:pt modelId="{FBD252A1-7257-4343-A873-589B22128A1A}" type="sibTrans" cxnId="{C0238E95-78C3-43FB-A9B5-6FC10F742881}">
      <dgm:prSet/>
      <dgm:spPr/>
      <dgm:t>
        <a:bodyPr/>
        <a:lstStyle/>
        <a:p>
          <a:endParaRPr lang="pl-PL"/>
        </a:p>
      </dgm:t>
    </dgm:pt>
    <dgm:pt modelId="{02217BF7-24F0-40D6-9B59-696B3C2F1045}">
      <dgm:prSet custT="1"/>
      <dgm:spPr/>
      <dgm:t>
        <a:bodyPr/>
        <a:lstStyle/>
        <a:p>
          <a:r>
            <a:rPr lang="pl-PL" sz="2000" dirty="0"/>
            <a:t>jest apatyczny lub pogrążony w depresji,</a:t>
          </a:r>
        </a:p>
      </dgm:t>
    </dgm:pt>
    <dgm:pt modelId="{A264079D-F3CD-4626-9F61-B7EDF8EB3693}" type="parTrans" cxnId="{367D9C6B-3FCC-4141-AE26-ADB96D7BFA19}">
      <dgm:prSet/>
      <dgm:spPr/>
      <dgm:t>
        <a:bodyPr/>
        <a:lstStyle/>
        <a:p>
          <a:endParaRPr lang="pl-PL"/>
        </a:p>
      </dgm:t>
    </dgm:pt>
    <dgm:pt modelId="{E8F6D49F-B253-47B8-A72A-40F947548931}" type="sibTrans" cxnId="{367D9C6B-3FCC-4141-AE26-ADB96D7BFA19}">
      <dgm:prSet/>
      <dgm:spPr/>
      <dgm:t>
        <a:bodyPr/>
        <a:lstStyle/>
        <a:p>
          <a:endParaRPr lang="pl-PL"/>
        </a:p>
      </dgm:t>
    </dgm:pt>
    <dgm:pt modelId="{B15A75EA-DE87-4F4C-8466-60FF5AFF99D3}">
      <dgm:prSet custT="1"/>
      <dgm:spPr/>
      <dgm:t>
        <a:bodyPr/>
        <a:lstStyle/>
        <a:p>
          <a:r>
            <a:rPr lang="pl-PL" sz="2000" dirty="0"/>
            <a:t>kradnie jedzenie lub pieniądze, żebrze,</a:t>
          </a:r>
        </a:p>
      </dgm:t>
    </dgm:pt>
    <dgm:pt modelId="{B943DB0E-DF53-4605-B6E3-6FC192846368}" type="parTrans" cxnId="{CDF2E501-956A-489D-9C18-5342199BBC39}">
      <dgm:prSet/>
      <dgm:spPr/>
    </dgm:pt>
    <dgm:pt modelId="{31AFB078-1024-4DEE-B52E-42DE3C0BAEAE}" type="sibTrans" cxnId="{CDF2E501-956A-489D-9C18-5342199BBC39}">
      <dgm:prSet/>
      <dgm:spPr/>
    </dgm:pt>
    <dgm:pt modelId="{40100DA3-6125-4FAB-941D-B1EE78F1C5B8}">
      <dgm:prSet custT="1"/>
      <dgm:spPr/>
      <dgm:t>
        <a:bodyPr/>
        <a:lstStyle/>
        <a:p>
          <a:r>
            <a:rPr lang="pl-PL" sz="2000" dirty="0"/>
            <a:t>jest często brudne, nieprzyjemnie pachnie, ubrane jest nieodpowiednio do pogody,</a:t>
          </a:r>
        </a:p>
      </dgm:t>
    </dgm:pt>
    <dgm:pt modelId="{5777DA2A-277C-4A0A-BF3B-3691FF784A66}" type="parTrans" cxnId="{4F6CAE2F-5018-4CE0-85F8-27C2F1BB578F}">
      <dgm:prSet/>
      <dgm:spPr/>
    </dgm:pt>
    <dgm:pt modelId="{6C64BC67-B1ED-4EDF-A2D6-21A37D829509}" type="sibTrans" cxnId="{4F6CAE2F-5018-4CE0-85F8-27C2F1BB578F}">
      <dgm:prSet/>
      <dgm:spPr/>
    </dgm:pt>
    <dgm:pt modelId="{890C645E-2252-49A0-98D3-5F1D9012A86F}">
      <dgm:prSet custT="1"/>
      <dgm:spPr/>
      <dgm:t>
        <a:bodyPr/>
        <a:lstStyle/>
        <a:p>
          <a:r>
            <a:rPr lang="pl-PL" sz="2000" dirty="0"/>
            <a:t>nie otrzymuje stosownej opieki medycznej </a:t>
          </a:r>
        </a:p>
      </dgm:t>
    </dgm:pt>
    <dgm:pt modelId="{84716639-7A6E-4721-810C-AA3AD9204F9D}" type="parTrans" cxnId="{DDA9696C-24BB-431C-A69B-1DB7643D84DA}">
      <dgm:prSet/>
      <dgm:spPr/>
    </dgm:pt>
    <dgm:pt modelId="{EAE4BA89-B83A-4113-A2A5-A69E33600D4C}" type="sibTrans" cxnId="{DDA9696C-24BB-431C-A69B-1DB7643D84DA}">
      <dgm:prSet/>
      <dgm:spPr/>
    </dgm:pt>
    <dgm:pt modelId="{700D5692-E6FF-41AF-89C7-5B6C4F6DE2F1}">
      <dgm:prSet custT="1"/>
      <dgm:spPr/>
      <dgm:t>
        <a:bodyPr/>
        <a:lstStyle/>
        <a:p>
          <a:r>
            <a:rPr lang="pl-PL" sz="2000" dirty="0"/>
            <a:t>często nie dociera lub spóźnia się na umówione spotkania,</a:t>
          </a:r>
        </a:p>
      </dgm:t>
    </dgm:pt>
    <dgm:pt modelId="{427B4075-1931-40FA-836F-AB1BB4938936}" type="parTrans" cxnId="{D9D5576E-B8DF-4118-A00A-10C7C6795973}">
      <dgm:prSet/>
      <dgm:spPr/>
    </dgm:pt>
    <dgm:pt modelId="{C6A18A70-878C-48A8-B5B3-801A992A50B9}" type="sibTrans" cxnId="{D9D5576E-B8DF-4118-A00A-10C7C6795973}">
      <dgm:prSet/>
      <dgm:spPr/>
    </dgm:pt>
    <dgm:pt modelId="{61B6C6EC-BAF8-4F99-A611-9743872ACEF4}">
      <dgm:prSet custT="1"/>
      <dgm:spPr/>
      <dgm:t>
        <a:bodyPr/>
        <a:lstStyle/>
        <a:p>
          <a:r>
            <a:rPr lang="pl-PL" sz="2000" dirty="0"/>
            <a:t>nadużywa alkoholu/narkotyków,</a:t>
          </a:r>
        </a:p>
      </dgm:t>
    </dgm:pt>
    <dgm:pt modelId="{CBC6CBAE-D693-4402-90B7-F0344D0132EC}" type="parTrans" cxnId="{BD52DE23-C1F0-43C6-BC1F-DCF403E60032}">
      <dgm:prSet/>
      <dgm:spPr/>
    </dgm:pt>
    <dgm:pt modelId="{ED93E5BB-A7FF-40BE-8C75-8A3E1D7A7CA1}" type="sibTrans" cxnId="{BD52DE23-C1F0-43C6-BC1F-DCF403E60032}">
      <dgm:prSet/>
      <dgm:spPr/>
    </dgm:pt>
    <dgm:pt modelId="{03785CF1-9B97-410C-8341-05FE8A45390E}">
      <dgm:prSet custT="1"/>
      <dgm:spPr/>
      <dgm:t>
        <a:bodyPr/>
        <a:lstStyle/>
        <a:p>
          <a:r>
            <a:rPr lang="pl-PL" sz="2000" dirty="0"/>
            <a:t>nie interesuje się problemami dziecka.</a:t>
          </a:r>
        </a:p>
      </dgm:t>
    </dgm:pt>
    <dgm:pt modelId="{FFEAFAE4-7B80-4F2C-979F-87409653B6CA}" type="parTrans" cxnId="{8D8DF659-41DD-4725-8F11-86550732020F}">
      <dgm:prSet/>
      <dgm:spPr/>
    </dgm:pt>
    <dgm:pt modelId="{5F6879A7-672A-4F60-A7E0-0E249BCFF199}" type="sibTrans" cxnId="{8D8DF659-41DD-4725-8F11-86550732020F}">
      <dgm:prSet/>
      <dgm:spPr/>
    </dgm:pt>
    <dgm:pt modelId="{8D4DAB33-6F69-4B67-AC7C-66B3A8ADB3FE}" type="pres">
      <dgm:prSet presAssocID="{314D4188-C793-4A25-95B4-74B30DB1C791}" presName="linear" presStyleCnt="0">
        <dgm:presLayoutVars>
          <dgm:dir/>
          <dgm:animLvl val="lvl"/>
          <dgm:resizeHandles val="exact"/>
        </dgm:presLayoutVars>
      </dgm:prSet>
      <dgm:spPr/>
    </dgm:pt>
    <dgm:pt modelId="{452AE550-CC2E-4CE6-B3A8-262CFC182432}" type="pres">
      <dgm:prSet presAssocID="{85200D8C-9191-4AAE-9A4A-44562CB97519}" presName="parentLin" presStyleCnt="0"/>
      <dgm:spPr/>
    </dgm:pt>
    <dgm:pt modelId="{E682AF4B-C019-402C-A923-932CFBD766CF}" type="pres">
      <dgm:prSet presAssocID="{85200D8C-9191-4AAE-9A4A-44562CB97519}" presName="parentLeftMargin" presStyleLbl="node1" presStyleIdx="0" presStyleCnt="3"/>
      <dgm:spPr/>
    </dgm:pt>
    <dgm:pt modelId="{9536C097-FA92-4906-9289-12EDCE6D4685}" type="pres">
      <dgm:prSet presAssocID="{85200D8C-9191-4AAE-9A4A-44562CB97519}" presName="parentText" presStyleLbl="node1" presStyleIdx="0" presStyleCnt="3">
        <dgm:presLayoutVars>
          <dgm:chMax val="0"/>
          <dgm:bulletEnabled val="1"/>
        </dgm:presLayoutVars>
      </dgm:prSet>
      <dgm:spPr/>
    </dgm:pt>
    <dgm:pt modelId="{1616436D-DD80-4B76-A7A3-40273297E2B6}" type="pres">
      <dgm:prSet presAssocID="{85200D8C-9191-4AAE-9A4A-44562CB97519}" presName="negativeSpace" presStyleCnt="0"/>
      <dgm:spPr/>
    </dgm:pt>
    <dgm:pt modelId="{A2DD770A-ED89-4106-99F4-AA5657ED9392}" type="pres">
      <dgm:prSet presAssocID="{85200D8C-9191-4AAE-9A4A-44562CB97519}" presName="childText" presStyleLbl="conFgAcc1" presStyleIdx="0" presStyleCnt="3">
        <dgm:presLayoutVars>
          <dgm:bulletEnabled val="1"/>
        </dgm:presLayoutVars>
      </dgm:prSet>
      <dgm:spPr/>
    </dgm:pt>
    <dgm:pt modelId="{E67A0DCB-261A-416B-AC80-985D43D709DD}" type="pres">
      <dgm:prSet presAssocID="{63529E66-CE67-4F58-BEC6-CB42763BE3BF}" presName="spaceBetweenRectangles" presStyleCnt="0"/>
      <dgm:spPr/>
    </dgm:pt>
    <dgm:pt modelId="{5D64050C-2E85-4661-85C8-298BF98AECC4}" type="pres">
      <dgm:prSet presAssocID="{93225F1F-83A0-4557-8735-863D6CEF81EC}" presName="parentLin" presStyleCnt="0"/>
      <dgm:spPr/>
    </dgm:pt>
    <dgm:pt modelId="{0E9A6205-4710-4AC7-878C-0BEA9EED3375}" type="pres">
      <dgm:prSet presAssocID="{93225F1F-83A0-4557-8735-863D6CEF81EC}" presName="parentLeftMargin" presStyleLbl="node1" presStyleIdx="0" presStyleCnt="3"/>
      <dgm:spPr/>
    </dgm:pt>
    <dgm:pt modelId="{FFC8C3BF-8C32-416E-9596-C9FE4DF49DD5}" type="pres">
      <dgm:prSet presAssocID="{93225F1F-83A0-4557-8735-863D6CEF81EC}" presName="parentText" presStyleLbl="node1" presStyleIdx="1" presStyleCnt="3">
        <dgm:presLayoutVars>
          <dgm:chMax val="0"/>
          <dgm:bulletEnabled val="1"/>
        </dgm:presLayoutVars>
      </dgm:prSet>
      <dgm:spPr/>
    </dgm:pt>
    <dgm:pt modelId="{332E2B06-E5D3-43C7-BA77-41B539675B6C}" type="pres">
      <dgm:prSet presAssocID="{93225F1F-83A0-4557-8735-863D6CEF81EC}" presName="negativeSpace" presStyleCnt="0"/>
      <dgm:spPr/>
    </dgm:pt>
    <dgm:pt modelId="{25DE2D63-6403-40C6-8288-89FFA831E3F5}" type="pres">
      <dgm:prSet presAssocID="{93225F1F-83A0-4557-8735-863D6CEF81EC}" presName="childText" presStyleLbl="conFgAcc1" presStyleIdx="1" presStyleCnt="3">
        <dgm:presLayoutVars>
          <dgm:bulletEnabled val="1"/>
        </dgm:presLayoutVars>
      </dgm:prSet>
      <dgm:spPr/>
    </dgm:pt>
    <dgm:pt modelId="{DB5724D0-64E1-4C45-9126-CC305AC5FD55}" type="pres">
      <dgm:prSet presAssocID="{1244769E-8594-4993-8F0C-A3A61DBEE6B7}" presName="spaceBetweenRectangles" presStyleCnt="0"/>
      <dgm:spPr/>
    </dgm:pt>
    <dgm:pt modelId="{DC37F2E3-E32A-402D-B924-630346238546}" type="pres">
      <dgm:prSet presAssocID="{DBE8F619-8A3A-46B3-9172-D6CE913962CE}" presName="parentLin" presStyleCnt="0"/>
      <dgm:spPr/>
    </dgm:pt>
    <dgm:pt modelId="{7DA37547-53CA-4BF7-81C9-54B542D61752}" type="pres">
      <dgm:prSet presAssocID="{DBE8F619-8A3A-46B3-9172-D6CE913962CE}" presName="parentLeftMargin" presStyleLbl="node1" presStyleIdx="1" presStyleCnt="3"/>
      <dgm:spPr/>
    </dgm:pt>
    <dgm:pt modelId="{A4D4095B-BD0E-401E-A33F-84274993D6BB}" type="pres">
      <dgm:prSet presAssocID="{DBE8F619-8A3A-46B3-9172-D6CE913962CE}" presName="parentText" presStyleLbl="node1" presStyleIdx="2" presStyleCnt="3">
        <dgm:presLayoutVars>
          <dgm:chMax val="0"/>
          <dgm:bulletEnabled val="1"/>
        </dgm:presLayoutVars>
      </dgm:prSet>
      <dgm:spPr/>
    </dgm:pt>
    <dgm:pt modelId="{A6E7862A-66F1-4E8C-8E2D-B90BA880A8BB}" type="pres">
      <dgm:prSet presAssocID="{DBE8F619-8A3A-46B3-9172-D6CE913962CE}" presName="negativeSpace" presStyleCnt="0"/>
      <dgm:spPr/>
    </dgm:pt>
    <dgm:pt modelId="{37E735E5-A448-413E-A06F-21D0B7C43B32}" type="pres">
      <dgm:prSet presAssocID="{DBE8F619-8A3A-46B3-9172-D6CE913962CE}" presName="childText" presStyleLbl="conFgAcc1" presStyleIdx="2" presStyleCnt="3">
        <dgm:presLayoutVars>
          <dgm:bulletEnabled val="1"/>
        </dgm:presLayoutVars>
      </dgm:prSet>
      <dgm:spPr/>
    </dgm:pt>
  </dgm:ptLst>
  <dgm:cxnLst>
    <dgm:cxn modelId="{CDF2E501-956A-489D-9C18-5342199BBC39}" srcId="{93225F1F-83A0-4557-8735-863D6CEF81EC}" destId="{B15A75EA-DE87-4F4C-8466-60FF5AFF99D3}" srcOrd="1" destOrd="0" parTransId="{B943DB0E-DF53-4605-B6E3-6FC192846368}" sibTransId="{31AFB078-1024-4DEE-B52E-42DE3C0BAEAE}"/>
    <dgm:cxn modelId="{9CE7CD1F-ABDB-40C2-BA9C-60C13F525F75}" srcId="{85200D8C-9191-4AAE-9A4A-44562CB97519}" destId="{13F7AEB1-E666-4F91-B488-4BC2F3BF1DC8}" srcOrd="0" destOrd="0" parTransId="{667ECC5E-9BAA-4F47-9921-C4093547D471}" sibTransId="{2FB92E7B-629C-4CD0-A31D-F0812DF55333}"/>
    <dgm:cxn modelId="{BD52DE23-C1F0-43C6-BC1F-DCF403E60032}" srcId="{DBE8F619-8A3A-46B3-9172-D6CE913962CE}" destId="{61B6C6EC-BAF8-4F99-A611-9743872ACEF4}" srcOrd="2" destOrd="0" parTransId="{CBC6CBAE-D693-4402-90B7-F0344D0132EC}" sibTransId="{ED93E5BB-A7FF-40BE-8C75-8A3E1D7A7CA1}"/>
    <dgm:cxn modelId="{4F6CAE2F-5018-4CE0-85F8-27C2F1BB578F}" srcId="{93225F1F-83A0-4557-8735-863D6CEF81EC}" destId="{40100DA3-6125-4FAB-941D-B1EE78F1C5B8}" srcOrd="2" destOrd="0" parTransId="{5777DA2A-277C-4A0A-BF3B-3691FF784A66}" sibTransId="{6C64BC67-B1ED-4EDF-A2D6-21A37D829509}"/>
    <dgm:cxn modelId="{F7638D3A-1E27-4FFC-A96A-9FB5E4CFF515}" srcId="{314D4188-C793-4A25-95B4-74B30DB1C791}" destId="{93225F1F-83A0-4557-8735-863D6CEF81EC}" srcOrd="1" destOrd="0" parTransId="{2E3E6073-67DC-4E18-BB7E-0B4F7846DE07}" sibTransId="{1244769E-8594-4993-8F0C-A3A61DBEE6B7}"/>
    <dgm:cxn modelId="{36786743-2909-4840-ACC2-288DE59C470F}" type="presOf" srcId="{93225F1F-83A0-4557-8735-863D6CEF81EC}" destId="{0E9A6205-4710-4AC7-878C-0BEA9EED3375}" srcOrd="0" destOrd="0" presId="urn:microsoft.com/office/officeart/2005/8/layout/list1"/>
    <dgm:cxn modelId="{4A4FB044-0B90-48BB-AEAB-E2A6A6143948}" type="presOf" srcId="{CA5C301C-67C0-49C7-AD68-2B72E410E0E1}" destId="{25DE2D63-6403-40C6-8288-89FFA831E3F5}" srcOrd="0" destOrd="0" presId="urn:microsoft.com/office/officeart/2005/8/layout/list1"/>
    <dgm:cxn modelId="{45FCBC49-9141-4239-ACBC-9A46F4B0CED4}" type="presOf" srcId="{85200D8C-9191-4AAE-9A4A-44562CB97519}" destId="{9536C097-FA92-4906-9289-12EDCE6D4685}" srcOrd="1" destOrd="0" presId="urn:microsoft.com/office/officeart/2005/8/layout/list1"/>
    <dgm:cxn modelId="{367D9C6B-3FCC-4141-AE26-ADB96D7BFA19}" srcId="{DBE8F619-8A3A-46B3-9172-D6CE913962CE}" destId="{02217BF7-24F0-40D6-9B59-696B3C2F1045}" srcOrd="0" destOrd="0" parTransId="{A264079D-F3CD-4626-9F61-B7EDF8EB3693}" sibTransId="{E8F6D49F-B253-47B8-A72A-40F947548931}"/>
    <dgm:cxn modelId="{DDA9696C-24BB-431C-A69B-1DB7643D84DA}" srcId="{93225F1F-83A0-4557-8735-863D6CEF81EC}" destId="{890C645E-2252-49A0-98D3-5F1D9012A86F}" srcOrd="3" destOrd="0" parTransId="{84716639-7A6E-4721-810C-AA3AD9204F9D}" sibTransId="{EAE4BA89-B83A-4113-A2A5-A69E33600D4C}"/>
    <dgm:cxn modelId="{D9D5576E-B8DF-4118-A00A-10C7C6795973}" srcId="{DBE8F619-8A3A-46B3-9172-D6CE913962CE}" destId="{700D5692-E6FF-41AF-89C7-5B6C4F6DE2F1}" srcOrd="1" destOrd="0" parTransId="{427B4075-1931-40FA-836F-AB1BB4938936}" sibTransId="{C6A18A70-878C-48A8-B5B3-801A992A50B9}"/>
    <dgm:cxn modelId="{0895D971-2BB6-4B75-983C-F6534D7F2CBF}" type="presOf" srcId="{DBE8F619-8A3A-46B3-9172-D6CE913962CE}" destId="{A4D4095B-BD0E-401E-A33F-84274993D6BB}" srcOrd="1" destOrd="0" presId="urn:microsoft.com/office/officeart/2005/8/layout/list1"/>
    <dgm:cxn modelId="{E7FB6B58-1147-4FAB-9337-EA486797E14D}" type="presOf" srcId="{B15A75EA-DE87-4F4C-8466-60FF5AFF99D3}" destId="{25DE2D63-6403-40C6-8288-89FFA831E3F5}" srcOrd="0" destOrd="1" presId="urn:microsoft.com/office/officeart/2005/8/layout/list1"/>
    <dgm:cxn modelId="{5B50A159-88B1-40E5-9EB7-BD1A4C53B724}" srcId="{314D4188-C793-4A25-95B4-74B30DB1C791}" destId="{85200D8C-9191-4AAE-9A4A-44562CB97519}" srcOrd="0" destOrd="0" parTransId="{024E90CE-4857-4558-8738-68AC056CCE97}" sibTransId="{63529E66-CE67-4F58-BEC6-CB42763BE3BF}"/>
    <dgm:cxn modelId="{8D8DF659-41DD-4725-8F11-86550732020F}" srcId="{DBE8F619-8A3A-46B3-9172-D6CE913962CE}" destId="{03785CF1-9B97-410C-8341-05FE8A45390E}" srcOrd="3" destOrd="0" parTransId="{FFEAFAE4-7B80-4F2C-979F-87409653B6CA}" sibTransId="{5F6879A7-672A-4F60-A7E0-0E249BCFF199}"/>
    <dgm:cxn modelId="{BCD3677E-8695-4718-8FC0-0AE6AFC2269D}" type="presOf" srcId="{13F7AEB1-E666-4F91-B488-4BC2F3BF1DC8}" destId="{A2DD770A-ED89-4106-99F4-AA5657ED9392}" srcOrd="0" destOrd="0" presId="urn:microsoft.com/office/officeart/2005/8/layout/list1"/>
    <dgm:cxn modelId="{3B11758B-542C-4AD6-A5A8-8301DAB10CA2}" srcId="{314D4188-C793-4A25-95B4-74B30DB1C791}" destId="{DBE8F619-8A3A-46B3-9172-D6CE913962CE}" srcOrd="2" destOrd="0" parTransId="{1E127B83-BF12-4250-B59E-F0735D32E32A}" sibTransId="{A19290C1-3821-4CA8-8B89-B342F35A7632}"/>
    <dgm:cxn modelId="{B32CA38C-36EB-4725-BD16-3B7D63967684}" type="presOf" srcId="{02217BF7-24F0-40D6-9B59-696B3C2F1045}" destId="{37E735E5-A448-413E-A06F-21D0B7C43B32}" srcOrd="0" destOrd="0" presId="urn:microsoft.com/office/officeart/2005/8/layout/list1"/>
    <dgm:cxn modelId="{C0238E95-78C3-43FB-A9B5-6FC10F742881}" srcId="{93225F1F-83A0-4557-8735-863D6CEF81EC}" destId="{CA5C301C-67C0-49C7-AD68-2B72E410E0E1}" srcOrd="0" destOrd="0" parTransId="{5EE5B849-12BA-4C61-A9DF-227DE95862E6}" sibTransId="{FBD252A1-7257-4343-A873-589B22128A1A}"/>
    <dgm:cxn modelId="{38A2CD95-E1A5-4247-AE34-56994A2B0BB7}" type="presOf" srcId="{40100DA3-6125-4FAB-941D-B1EE78F1C5B8}" destId="{25DE2D63-6403-40C6-8288-89FFA831E3F5}" srcOrd="0" destOrd="2" presId="urn:microsoft.com/office/officeart/2005/8/layout/list1"/>
    <dgm:cxn modelId="{B78C3596-2F94-4AA1-B5DD-3D64AC9CD245}" type="presOf" srcId="{61B6C6EC-BAF8-4F99-A611-9743872ACEF4}" destId="{37E735E5-A448-413E-A06F-21D0B7C43B32}" srcOrd="0" destOrd="2" presId="urn:microsoft.com/office/officeart/2005/8/layout/list1"/>
    <dgm:cxn modelId="{12E06697-0D14-4C03-B8CA-644482494816}" type="presOf" srcId="{93225F1F-83A0-4557-8735-863D6CEF81EC}" destId="{FFC8C3BF-8C32-416E-9596-C9FE4DF49DD5}" srcOrd="1" destOrd="0" presId="urn:microsoft.com/office/officeart/2005/8/layout/list1"/>
    <dgm:cxn modelId="{C62294A3-C682-4121-A1E1-5C408CA56886}" type="presOf" srcId="{85200D8C-9191-4AAE-9A4A-44562CB97519}" destId="{E682AF4B-C019-402C-A923-932CFBD766CF}" srcOrd="0" destOrd="0" presId="urn:microsoft.com/office/officeart/2005/8/layout/list1"/>
    <dgm:cxn modelId="{0317C1CA-AFDC-4EE5-B658-9566EB0DFB72}" type="presOf" srcId="{DBE8F619-8A3A-46B3-9172-D6CE913962CE}" destId="{7DA37547-53CA-4BF7-81C9-54B542D61752}" srcOrd="0" destOrd="0" presId="urn:microsoft.com/office/officeart/2005/8/layout/list1"/>
    <dgm:cxn modelId="{F3567DD4-92BE-4AAD-A2A1-82FE249C4963}" type="presOf" srcId="{314D4188-C793-4A25-95B4-74B30DB1C791}" destId="{8D4DAB33-6F69-4B67-AC7C-66B3A8ADB3FE}" srcOrd="0" destOrd="0" presId="urn:microsoft.com/office/officeart/2005/8/layout/list1"/>
    <dgm:cxn modelId="{D3A124E0-56EF-400C-80E9-78285A9AA294}" type="presOf" srcId="{890C645E-2252-49A0-98D3-5F1D9012A86F}" destId="{25DE2D63-6403-40C6-8288-89FFA831E3F5}" srcOrd="0" destOrd="3" presId="urn:microsoft.com/office/officeart/2005/8/layout/list1"/>
    <dgm:cxn modelId="{C8040EF2-45E1-4A1C-91E8-638B19A9B6B1}" type="presOf" srcId="{700D5692-E6FF-41AF-89C7-5B6C4F6DE2F1}" destId="{37E735E5-A448-413E-A06F-21D0B7C43B32}" srcOrd="0" destOrd="1" presId="urn:microsoft.com/office/officeart/2005/8/layout/list1"/>
    <dgm:cxn modelId="{C31892FB-39BA-4E9B-AD5E-39685A1A0087}" type="presOf" srcId="{03785CF1-9B97-410C-8341-05FE8A45390E}" destId="{37E735E5-A448-413E-A06F-21D0B7C43B32}" srcOrd="0" destOrd="3" presId="urn:microsoft.com/office/officeart/2005/8/layout/list1"/>
    <dgm:cxn modelId="{049FE621-01A5-44C2-AB97-210449B2C27D}" type="presParOf" srcId="{8D4DAB33-6F69-4B67-AC7C-66B3A8ADB3FE}" destId="{452AE550-CC2E-4CE6-B3A8-262CFC182432}" srcOrd="0" destOrd="0" presId="urn:microsoft.com/office/officeart/2005/8/layout/list1"/>
    <dgm:cxn modelId="{F7B57C29-8901-4311-89DF-92E5E176482F}" type="presParOf" srcId="{452AE550-CC2E-4CE6-B3A8-262CFC182432}" destId="{E682AF4B-C019-402C-A923-932CFBD766CF}" srcOrd="0" destOrd="0" presId="urn:microsoft.com/office/officeart/2005/8/layout/list1"/>
    <dgm:cxn modelId="{5EB6A230-4140-4748-8205-37ED4771068C}" type="presParOf" srcId="{452AE550-CC2E-4CE6-B3A8-262CFC182432}" destId="{9536C097-FA92-4906-9289-12EDCE6D4685}" srcOrd="1" destOrd="0" presId="urn:microsoft.com/office/officeart/2005/8/layout/list1"/>
    <dgm:cxn modelId="{E00681B0-04B3-4996-A12E-148F7C4D5413}" type="presParOf" srcId="{8D4DAB33-6F69-4B67-AC7C-66B3A8ADB3FE}" destId="{1616436D-DD80-4B76-A7A3-40273297E2B6}" srcOrd="1" destOrd="0" presId="urn:microsoft.com/office/officeart/2005/8/layout/list1"/>
    <dgm:cxn modelId="{BCC0E5C2-CB04-44DE-BDA7-B589CCA8F63E}" type="presParOf" srcId="{8D4DAB33-6F69-4B67-AC7C-66B3A8ADB3FE}" destId="{A2DD770A-ED89-4106-99F4-AA5657ED9392}" srcOrd="2" destOrd="0" presId="urn:microsoft.com/office/officeart/2005/8/layout/list1"/>
    <dgm:cxn modelId="{CC759C71-63BE-46CE-BADD-E3DE28D99BE4}" type="presParOf" srcId="{8D4DAB33-6F69-4B67-AC7C-66B3A8ADB3FE}" destId="{E67A0DCB-261A-416B-AC80-985D43D709DD}" srcOrd="3" destOrd="0" presId="urn:microsoft.com/office/officeart/2005/8/layout/list1"/>
    <dgm:cxn modelId="{95FC0403-54DE-4DE4-BD20-5AB59C00F5B7}" type="presParOf" srcId="{8D4DAB33-6F69-4B67-AC7C-66B3A8ADB3FE}" destId="{5D64050C-2E85-4661-85C8-298BF98AECC4}" srcOrd="4" destOrd="0" presId="urn:microsoft.com/office/officeart/2005/8/layout/list1"/>
    <dgm:cxn modelId="{6543512B-906E-4043-BFEF-E50BF406C96C}" type="presParOf" srcId="{5D64050C-2E85-4661-85C8-298BF98AECC4}" destId="{0E9A6205-4710-4AC7-878C-0BEA9EED3375}" srcOrd="0" destOrd="0" presId="urn:microsoft.com/office/officeart/2005/8/layout/list1"/>
    <dgm:cxn modelId="{404F3FAE-48A3-41CF-A578-AE4DC6E0E54B}" type="presParOf" srcId="{5D64050C-2E85-4661-85C8-298BF98AECC4}" destId="{FFC8C3BF-8C32-416E-9596-C9FE4DF49DD5}" srcOrd="1" destOrd="0" presId="urn:microsoft.com/office/officeart/2005/8/layout/list1"/>
    <dgm:cxn modelId="{211BA9EA-6B24-41CA-A171-73BB2322B9C2}" type="presParOf" srcId="{8D4DAB33-6F69-4B67-AC7C-66B3A8ADB3FE}" destId="{332E2B06-E5D3-43C7-BA77-41B539675B6C}" srcOrd="5" destOrd="0" presId="urn:microsoft.com/office/officeart/2005/8/layout/list1"/>
    <dgm:cxn modelId="{34387CAC-388B-4C6F-AAA7-5230E81263B4}" type="presParOf" srcId="{8D4DAB33-6F69-4B67-AC7C-66B3A8ADB3FE}" destId="{25DE2D63-6403-40C6-8288-89FFA831E3F5}" srcOrd="6" destOrd="0" presId="urn:microsoft.com/office/officeart/2005/8/layout/list1"/>
    <dgm:cxn modelId="{A786D14D-A4A3-47D2-8BDD-E13C56E540BF}" type="presParOf" srcId="{8D4DAB33-6F69-4B67-AC7C-66B3A8ADB3FE}" destId="{DB5724D0-64E1-4C45-9126-CC305AC5FD55}" srcOrd="7" destOrd="0" presId="urn:microsoft.com/office/officeart/2005/8/layout/list1"/>
    <dgm:cxn modelId="{DBF3AD91-534E-414C-8E7D-1A75D0AB3D75}" type="presParOf" srcId="{8D4DAB33-6F69-4B67-AC7C-66B3A8ADB3FE}" destId="{DC37F2E3-E32A-402D-B924-630346238546}" srcOrd="8" destOrd="0" presId="urn:microsoft.com/office/officeart/2005/8/layout/list1"/>
    <dgm:cxn modelId="{3C562A2A-BC32-4055-BA80-CF40A0566756}" type="presParOf" srcId="{DC37F2E3-E32A-402D-B924-630346238546}" destId="{7DA37547-53CA-4BF7-81C9-54B542D61752}" srcOrd="0" destOrd="0" presId="urn:microsoft.com/office/officeart/2005/8/layout/list1"/>
    <dgm:cxn modelId="{AF9C434D-368A-4781-80F3-EEC7EAD0469F}" type="presParOf" srcId="{DC37F2E3-E32A-402D-B924-630346238546}" destId="{A4D4095B-BD0E-401E-A33F-84274993D6BB}" srcOrd="1" destOrd="0" presId="urn:microsoft.com/office/officeart/2005/8/layout/list1"/>
    <dgm:cxn modelId="{6ACBFBB7-7822-4EFD-A7D1-864EB6B3821B}" type="presParOf" srcId="{8D4DAB33-6F69-4B67-AC7C-66B3A8ADB3FE}" destId="{A6E7862A-66F1-4E8C-8E2D-B90BA880A8BB}" srcOrd="9" destOrd="0" presId="urn:microsoft.com/office/officeart/2005/8/layout/list1"/>
    <dgm:cxn modelId="{DB1A744B-FAF4-4BD4-A710-85494C56B507}" type="presParOf" srcId="{8D4DAB33-6F69-4B67-AC7C-66B3A8ADB3FE}" destId="{37E735E5-A448-413E-A06F-21D0B7C43B3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381ABD-3C58-4A63-BBFC-D97E033B463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pl-PL"/>
        </a:p>
      </dgm:t>
    </dgm:pt>
    <dgm:pt modelId="{85763806-A87B-43B6-AA12-A23BE7C2F2B3}">
      <dgm:prSet phldrT="[Tekst]"/>
      <dgm:spPr/>
      <dgm:t>
        <a:bodyPr/>
        <a:lstStyle/>
        <a:p>
          <a:r>
            <a:rPr lang="pl-PL" dirty="0"/>
            <a:t>Czynniki ryzyka</a:t>
          </a:r>
        </a:p>
      </dgm:t>
    </dgm:pt>
    <dgm:pt modelId="{A89EE837-F866-4D79-9DF4-59DB178753BF}" type="parTrans" cxnId="{B39241B0-2358-49F3-B97D-CEC9186F9461}">
      <dgm:prSet/>
      <dgm:spPr/>
      <dgm:t>
        <a:bodyPr/>
        <a:lstStyle/>
        <a:p>
          <a:endParaRPr lang="pl-PL"/>
        </a:p>
      </dgm:t>
    </dgm:pt>
    <dgm:pt modelId="{79A87AF8-9635-4C08-844D-44221EEDEF24}" type="sibTrans" cxnId="{B39241B0-2358-49F3-B97D-CEC9186F9461}">
      <dgm:prSet/>
      <dgm:spPr/>
      <dgm:t>
        <a:bodyPr/>
        <a:lstStyle/>
        <a:p>
          <a:endParaRPr lang="pl-PL"/>
        </a:p>
      </dgm:t>
    </dgm:pt>
    <dgm:pt modelId="{6EC00008-88F8-425D-B245-81F6643D4D03}">
      <dgm:prSet phldrT="[Tekst]" custT="1"/>
      <dgm:spPr/>
      <dgm:t>
        <a:bodyPr/>
        <a:lstStyle/>
        <a:p>
          <a:r>
            <a:rPr lang="pl-PL" sz="1600" dirty="0"/>
            <a:t>Konflikty w rodzinie, przemoc</a:t>
          </a:r>
        </a:p>
      </dgm:t>
    </dgm:pt>
    <dgm:pt modelId="{F06FBBBF-96BE-4FB9-8BF7-E41DEFED4724}" type="parTrans" cxnId="{5A94E062-8509-4240-9740-E91A3B9C51FB}">
      <dgm:prSet/>
      <dgm:spPr/>
      <dgm:t>
        <a:bodyPr/>
        <a:lstStyle/>
        <a:p>
          <a:endParaRPr lang="pl-PL"/>
        </a:p>
      </dgm:t>
    </dgm:pt>
    <dgm:pt modelId="{D37B300D-F849-4B27-9E5E-6528BB8B09FB}" type="sibTrans" cxnId="{5A94E062-8509-4240-9740-E91A3B9C51FB}">
      <dgm:prSet/>
      <dgm:spPr/>
      <dgm:t>
        <a:bodyPr/>
        <a:lstStyle/>
        <a:p>
          <a:endParaRPr lang="pl-PL"/>
        </a:p>
      </dgm:t>
    </dgm:pt>
    <dgm:pt modelId="{2EB15A6D-C2E2-4950-BEB0-84031FEB716B}">
      <dgm:prSet phldrT="[Tekst]" custT="1"/>
      <dgm:spPr/>
      <dgm:t>
        <a:bodyPr/>
        <a:lstStyle/>
        <a:p>
          <a:r>
            <a:rPr lang="pl-PL" sz="1600" dirty="0"/>
            <a:t>Uzależnienia</a:t>
          </a:r>
        </a:p>
      </dgm:t>
    </dgm:pt>
    <dgm:pt modelId="{251131DA-13B5-4C0C-850B-F9CC4B5132BE}" type="parTrans" cxnId="{48C8B48C-4B15-4E7F-8727-5B90FCB78F86}">
      <dgm:prSet/>
      <dgm:spPr/>
      <dgm:t>
        <a:bodyPr/>
        <a:lstStyle/>
        <a:p>
          <a:endParaRPr lang="pl-PL"/>
        </a:p>
      </dgm:t>
    </dgm:pt>
    <dgm:pt modelId="{5A4535E3-E784-492B-B02D-9D8D85552471}" type="sibTrans" cxnId="{48C8B48C-4B15-4E7F-8727-5B90FCB78F86}">
      <dgm:prSet/>
      <dgm:spPr/>
      <dgm:t>
        <a:bodyPr/>
        <a:lstStyle/>
        <a:p>
          <a:endParaRPr lang="pl-PL"/>
        </a:p>
      </dgm:t>
    </dgm:pt>
    <dgm:pt modelId="{B77418FD-20C9-43DD-A685-158E98E6CBCE}">
      <dgm:prSet phldrT="[Tekst]" custT="1"/>
      <dgm:spPr/>
      <dgm:t>
        <a:bodyPr/>
        <a:lstStyle/>
        <a:p>
          <a:r>
            <a:rPr lang="pl-PL" sz="1600" dirty="0"/>
            <a:t>Hermetyczność rodziny</a:t>
          </a:r>
        </a:p>
      </dgm:t>
    </dgm:pt>
    <dgm:pt modelId="{372BC304-38E4-4132-8E95-EF7CC518DFC7}" type="parTrans" cxnId="{C78A2FA1-53B1-4746-ABD6-D879C97D0AA5}">
      <dgm:prSet/>
      <dgm:spPr/>
      <dgm:t>
        <a:bodyPr/>
        <a:lstStyle/>
        <a:p>
          <a:endParaRPr lang="pl-PL"/>
        </a:p>
      </dgm:t>
    </dgm:pt>
    <dgm:pt modelId="{A0F80E7D-83E2-41F4-9D94-920663122969}" type="sibTrans" cxnId="{C78A2FA1-53B1-4746-ABD6-D879C97D0AA5}">
      <dgm:prSet/>
      <dgm:spPr/>
      <dgm:t>
        <a:bodyPr/>
        <a:lstStyle/>
        <a:p>
          <a:endParaRPr lang="pl-PL"/>
        </a:p>
      </dgm:t>
    </dgm:pt>
    <dgm:pt modelId="{9A54441B-1915-4713-9E89-4963EFEB6594}">
      <dgm:prSet phldrT="[Tekst]" custT="1"/>
      <dgm:spPr/>
      <dgm:t>
        <a:bodyPr/>
        <a:lstStyle/>
        <a:p>
          <a:r>
            <a:rPr lang="pl-PL" sz="1600" dirty="0"/>
            <a:t>Rodzic wykorzystywany </a:t>
          </a:r>
        </a:p>
        <a:p>
          <a:r>
            <a:rPr lang="pl-PL" sz="1600" dirty="0"/>
            <a:t>w dzieciństwie</a:t>
          </a:r>
        </a:p>
      </dgm:t>
    </dgm:pt>
    <dgm:pt modelId="{BF5D975C-637A-464A-A5A2-E93A9BC71E65}" type="parTrans" cxnId="{6147FE00-45CE-4CF2-BF40-957281C150D9}">
      <dgm:prSet/>
      <dgm:spPr/>
      <dgm:t>
        <a:bodyPr/>
        <a:lstStyle/>
        <a:p>
          <a:endParaRPr lang="pl-PL"/>
        </a:p>
      </dgm:t>
    </dgm:pt>
    <dgm:pt modelId="{BE48910F-A46C-424D-9FCD-AD6B2F135A12}" type="sibTrans" cxnId="{6147FE00-45CE-4CF2-BF40-957281C150D9}">
      <dgm:prSet/>
      <dgm:spPr/>
      <dgm:t>
        <a:bodyPr/>
        <a:lstStyle/>
        <a:p>
          <a:endParaRPr lang="pl-PL"/>
        </a:p>
      </dgm:t>
    </dgm:pt>
    <dgm:pt modelId="{7AEBF747-7C36-4360-BAF2-1E05C3EC7AB9}">
      <dgm:prSet phldrT="[Tekst]" custT="1"/>
      <dgm:spPr/>
      <dgm:t>
        <a:bodyPr/>
        <a:lstStyle/>
        <a:p>
          <a:r>
            <a:rPr lang="pl-PL" sz="1600" dirty="0"/>
            <a:t>Nagość, pornografia</a:t>
          </a:r>
        </a:p>
      </dgm:t>
    </dgm:pt>
    <dgm:pt modelId="{1258A564-8120-4460-A004-5FDF08385739}" type="parTrans" cxnId="{7C9DE7B0-1EFD-4600-B99F-E7BB357FBF1A}">
      <dgm:prSet/>
      <dgm:spPr/>
      <dgm:t>
        <a:bodyPr/>
        <a:lstStyle/>
        <a:p>
          <a:endParaRPr lang="pl-PL"/>
        </a:p>
      </dgm:t>
    </dgm:pt>
    <dgm:pt modelId="{49B8AFF5-231C-42EF-B318-A81940D845ED}" type="sibTrans" cxnId="{7C9DE7B0-1EFD-4600-B99F-E7BB357FBF1A}">
      <dgm:prSet/>
      <dgm:spPr/>
      <dgm:t>
        <a:bodyPr/>
        <a:lstStyle/>
        <a:p>
          <a:endParaRPr lang="pl-PL"/>
        </a:p>
      </dgm:t>
    </dgm:pt>
    <dgm:pt modelId="{DA74C737-7D84-47E3-A5ED-4B97D5031A05}">
      <dgm:prSet phldrT="[Tekst]" custT="1"/>
      <dgm:spPr/>
      <dgm:t>
        <a:bodyPr/>
        <a:lstStyle/>
        <a:p>
          <a:r>
            <a:rPr lang="pl-PL" sz="1600" dirty="0"/>
            <a:t>Brak granic w relacjach ojciec-córka, matka-syn</a:t>
          </a:r>
        </a:p>
      </dgm:t>
    </dgm:pt>
    <dgm:pt modelId="{F576901F-ABF6-4527-B7EC-C5F8888F5F6E}" type="parTrans" cxnId="{5736C988-D430-4781-93C1-8DC32F43838C}">
      <dgm:prSet/>
      <dgm:spPr/>
      <dgm:t>
        <a:bodyPr/>
        <a:lstStyle/>
        <a:p>
          <a:endParaRPr lang="pl-PL"/>
        </a:p>
      </dgm:t>
    </dgm:pt>
    <dgm:pt modelId="{9B9C169D-4408-4470-A63A-8AB0ABC8C6E0}" type="sibTrans" cxnId="{5736C988-D430-4781-93C1-8DC32F43838C}">
      <dgm:prSet/>
      <dgm:spPr/>
      <dgm:t>
        <a:bodyPr/>
        <a:lstStyle/>
        <a:p>
          <a:endParaRPr lang="pl-PL"/>
        </a:p>
      </dgm:t>
    </dgm:pt>
    <dgm:pt modelId="{2437F196-658C-456B-A555-4F6E0EC143DF}">
      <dgm:prSet phldrT="[Tekst]" custT="1"/>
      <dgm:spPr/>
      <dgm:t>
        <a:bodyPr/>
        <a:lstStyle/>
        <a:p>
          <a:r>
            <a:rPr lang="pl-PL" sz="1600" dirty="0" err="1"/>
            <a:t>Niepełnospraw-ność</a:t>
          </a:r>
          <a:r>
            <a:rPr lang="pl-PL" sz="1600" dirty="0"/>
            <a:t> dziecka</a:t>
          </a:r>
        </a:p>
      </dgm:t>
    </dgm:pt>
    <dgm:pt modelId="{C160DD80-5FD7-4004-B6BB-33F20E68EEBB}" type="parTrans" cxnId="{C755A0B5-59E8-4451-8F7D-69F90A937069}">
      <dgm:prSet/>
      <dgm:spPr/>
      <dgm:t>
        <a:bodyPr/>
        <a:lstStyle/>
        <a:p>
          <a:endParaRPr lang="pl-PL"/>
        </a:p>
      </dgm:t>
    </dgm:pt>
    <dgm:pt modelId="{07581C63-B84C-4828-980B-B4FCE1433038}" type="sibTrans" cxnId="{C755A0B5-59E8-4451-8F7D-69F90A937069}">
      <dgm:prSet/>
      <dgm:spPr/>
      <dgm:t>
        <a:bodyPr/>
        <a:lstStyle/>
        <a:p>
          <a:endParaRPr lang="pl-PL"/>
        </a:p>
      </dgm:t>
    </dgm:pt>
    <dgm:pt modelId="{89E6B2E7-BE4B-42D3-8BAC-7F4E3B65A751}" type="pres">
      <dgm:prSet presAssocID="{E2381ABD-3C58-4A63-BBFC-D97E033B4630}" presName="Name0" presStyleCnt="0">
        <dgm:presLayoutVars>
          <dgm:chMax val="1"/>
          <dgm:dir/>
          <dgm:animLvl val="ctr"/>
          <dgm:resizeHandles val="exact"/>
        </dgm:presLayoutVars>
      </dgm:prSet>
      <dgm:spPr/>
    </dgm:pt>
    <dgm:pt modelId="{630AE08E-B007-4D55-A28B-0C9F3F951544}" type="pres">
      <dgm:prSet presAssocID="{85763806-A87B-43B6-AA12-A23BE7C2F2B3}" presName="centerShape" presStyleLbl="node0" presStyleIdx="0" presStyleCnt="1"/>
      <dgm:spPr/>
    </dgm:pt>
    <dgm:pt modelId="{374B5291-3F91-4D30-AA5A-66F0024099C7}" type="pres">
      <dgm:prSet presAssocID="{F06FBBBF-96BE-4FB9-8BF7-E41DEFED4724}" presName="parTrans" presStyleLbl="sibTrans2D1" presStyleIdx="0" presStyleCnt="7"/>
      <dgm:spPr/>
    </dgm:pt>
    <dgm:pt modelId="{5D686B4F-B628-4744-8E1D-C31E00E19B71}" type="pres">
      <dgm:prSet presAssocID="{F06FBBBF-96BE-4FB9-8BF7-E41DEFED4724}" presName="connectorText" presStyleLbl="sibTrans2D1" presStyleIdx="0" presStyleCnt="7"/>
      <dgm:spPr/>
    </dgm:pt>
    <dgm:pt modelId="{068EAD77-6544-4B54-9317-A7179C0A7361}" type="pres">
      <dgm:prSet presAssocID="{6EC00008-88F8-425D-B245-81F6643D4D03}" presName="node" presStyleLbl="node1" presStyleIdx="0" presStyleCnt="7">
        <dgm:presLayoutVars>
          <dgm:bulletEnabled val="1"/>
        </dgm:presLayoutVars>
      </dgm:prSet>
      <dgm:spPr/>
    </dgm:pt>
    <dgm:pt modelId="{6FD61C0E-3C5A-4B76-8C49-CA77C2DAACBF}" type="pres">
      <dgm:prSet presAssocID="{251131DA-13B5-4C0C-850B-F9CC4B5132BE}" presName="parTrans" presStyleLbl="sibTrans2D1" presStyleIdx="1" presStyleCnt="7"/>
      <dgm:spPr/>
    </dgm:pt>
    <dgm:pt modelId="{7DFD902E-AE07-423F-B064-259E48FE8CB4}" type="pres">
      <dgm:prSet presAssocID="{251131DA-13B5-4C0C-850B-F9CC4B5132BE}" presName="connectorText" presStyleLbl="sibTrans2D1" presStyleIdx="1" presStyleCnt="7"/>
      <dgm:spPr/>
    </dgm:pt>
    <dgm:pt modelId="{29D1ED15-0A9E-4EF0-9D87-86029A4D7603}" type="pres">
      <dgm:prSet presAssocID="{2EB15A6D-C2E2-4950-BEB0-84031FEB716B}" presName="node" presStyleLbl="node1" presStyleIdx="1" presStyleCnt="7">
        <dgm:presLayoutVars>
          <dgm:bulletEnabled val="1"/>
        </dgm:presLayoutVars>
      </dgm:prSet>
      <dgm:spPr/>
    </dgm:pt>
    <dgm:pt modelId="{BF9437B6-14F1-4D3A-9B0F-983480E7B47F}" type="pres">
      <dgm:prSet presAssocID="{372BC304-38E4-4132-8E95-EF7CC518DFC7}" presName="parTrans" presStyleLbl="sibTrans2D1" presStyleIdx="2" presStyleCnt="7"/>
      <dgm:spPr/>
    </dgm:pt>
    <dgm:pt modelId="{E28081D7-4E07-4AAB-BCE4-5EBF9B8CE1D8}" type="pres">
      <dgm:prSet presAssocID="{372BC304-38E4-4132-8E95-EF7CC518DFC7}" presName="connectorText" presStyleLbl="sibTrans2D1" presStyleIdx="2" presStyleCnt="7"/>
      <dgm:spPr/>
    </dgm:pt>
    <dgm:pt modelId="{5D37F97C-66AF-4A9F-8831-FCD71ABF121D}" type="pres">
      <dgm:prSet presAssocID="{B77418FD-20C9-43DD-A685-158E98E6CBCE}" presName="node" presStyleLbl="node1" presStyleIdx="2" presStyleCnt="7" custScaleX="125217">
        <dgm:presLayoutVars>
          <dgm:bulletEnabled val="1"/>
        </dgm:presLayoutVars>
      </dgm:prSet>
      <dgm:spPr/>
    </dgm:pt>
    <dgm:pt modelId="{4E4C8580-A3A9-43A3-A5E3-4FFB8D918098}" type="pres">
      <dgm:prSet presAssocID="{BF5D975C-637A-464A-A5A2-E93A9BC71E65}" presName="parTrans" presStyleLbl="sibTrans2D1" presStyleIdx="3" presStyleCnt="7"/>
      <dgm:spPr/>
    </dgm:pt>
    <dgm:pt modelId="{13503EEB-3C86-448F-BC06-8E5215A23BAD}" type="pres">
      <dgm:prSet presAssocID="{BF5D975C-637A-464A-A5A2-E93A9BC71E65}" presName="connectorText" presStyleLbl="sibTrans2D1" presStyleIdx="3" presStyleCnt="7"/>
      <dgm:spPr/>
    </dgm:pt>
    <dgm:pt modelId="{6E4BAE59-2C84-4C78-8FE9-F4481571D282}" type="pres">
      <dgm:prSet presAssocID="{9A54441B-1915-4713-9E89-4963EFEB6594}" presName="node" presStyleLbl="node1" presStyleIdx="3" presStyleCnt="7" custScaleX="130093" custScaleY="102984">
        <dgm:presLayoutVars>
          <dgm:bulletEnabled val="1"/>
        </dgm:presLayoutVars>
      </dgm:prSet>
      <dgm:spPr/>
    </dgm:pt>
    <dgm:pt modelId="{C3A3276C-0C7E-42A6-BB90-B57B8AA28B21}" type="pres">
      <dgm:prSet presAssocID="{1258A564-8120-4460-A004-5FDF08385739}" presName="parTrans" presStyleLbl="sibTrans2D1" presStyleIdx="4" presStyleCnt="7"/>
      <dgm:spPr/>
    </dgm:pt>
    <dgm:pt modelId="{71BA3184-26CB-4836-8E47-F0D5B98FEE79}" type="pres">
      <dgm:prSet presAssocID="{1258A564-8120-4460-A004-5FDF08385739}" presName="connectorText" presStyleLbl="sibTrans2D1" presStyleIdx="4" presStyleCnt="7"/>
      <dgm:spPr/>
    </dgm:pt>
    <dgm:pt modelId="{61FA5374-66A5-481F-8767-2AA1930E07FA}" type="pres">
      <dgm:prSet presAssocID="{7AEBF747-7C36-4360-BAF2-1E05C3EC7AB9}" presName="node" presStyleLbl="node1" presStyleIdx="4" presStyleCnt="7">
        <dgm:presLayoutVars>
          <dgm:bulletEnabled val="1"/>
        </dgm:presLayoutVars>
      </dgm:prSet>
      <dgm:spPr/>
    </dgm:pt>
    <dgm:pt modelId="{F496F5FA-EE4D-4970-90BD-50ADE05BF87D}" type="pres">
      <dgm:prSet presAssocID="{F576901F-ABF6-4527-B7EC-C5F8888F5F6E}" presName="parTrans" presStyleLbl="sibTrans2D1" presStyleIdx="5" presStyleCnt="7"/>
      <dgm:spPr/>
    </dgm:pt>
    <dgm:pt modelId="{F5081F76-FC31-44A3-9821-388C054A1AFA}" type="pres">
      <dgm:prSet presAssocID="{F576901F-ABF6-4527-B7EC-C5F8888F5F6E}" presName="connectorText" presStyleLbl="sibTrans2D1" presStyleIdx="5" presStyleCnt="7"/>
      <dgm:spPr/>
    </dgm:pt>
    <dgm:pt modelId="{29186FED-A383-4758-923E-C7A8378B2339}" type="pres">
      <dgm:prSet presAssocID="{DA74C737-7D84-47E3-A5ED-4B97D5031A05}" presName="node" presStyleLbl="node1" presStyleIdx="5" presStyleCnt="7">
        <dgm:presLayoutVars>
          <dgm:bulletEnabled val="1"/>
        </dgm:presLayoutVars>
      </dgm:prSet>
      <dgm:spPr/>
    </dgm:pt>
    <dgm:pt modelId="{BC1B5E35-7D19-4DAF-A545-6F3DC43D77FC}" type="pres">
      <dgm:prSet presAssocID="{C160DD80-5FD7-4004-B6BB-33F20E68EEBB}" presName="parTrans" presStyleLbl="sibTrans2D1" presStyleIdx="6" presStyleCnt="7"/>
      <dgm:spPr/>
    </dgm:pt>
    <dgm:pt modelId="{9BF39BEE-DBC4-46BF-9BEE-FA59F2F26079}" type="pres">
      <dgm:prSet presAssocID="{C160DD80-5FD7-4004-B6BB-33F20E68EEBB}" presName="connectorText" presStyleLbl="sibTrans2D1" presStyleIdx="6" presStyleCnt="7"/>
      <dgm:spPr/>
    </dgm:pt>
    <dgm:pt modelId="{4C620309-864C-442A-B736-F769517CC3AB}" type="pres">
      <dgm:prSet presAssocID="{2437F196-658C-456B-A555-4F6E0EC143DF}" presName="node" presStyleLbl="node1" presStyleIdx="6" presStyleCnt="7" custScaleX="126368">
        <dgm:presLayoutVars>
          <dgm:bulletEnabled val="1"/>
        </dgm:presLayoutVars>
      </dgm:prSet>
      <dgm:spPr/>
    </dgm:pt>
  </dgm:ptLst>
  <dgm:cxnLst>
    <dgm:cxn modelId="{6147FE00-45CE-4CF2-BF40-957281C150D9}" srcId="{85763806-A87B-43B6-AA12-A23BE7C2F2B3}" destId="{9A54441B-1915-4713-9E89-4963EFEB6594}" srcOrd="3" destOrd="0" parTransId="{BF5D975C-637A-464A-A5A2-E93A9BC71E65}" sibTransId="{BE48910F-A46C-424D-9FCD-AD6B2F135A12}"/>
    <dgm:cxn modelId="{108DD60F-5FD6-4ADF-AE67-A070649BE3BB}" type="presOf" srcId="{372BC304-38E4-4132-8E95-EF7CC518DFC7}" destId="{BF9437B6-14F1-4D3A-9B0F-983480E7B47F}" srcOrd="0" destOrd="0" presId="urn:microsoft.com/office/officeart/2005/8/layout/radial5"/>
    <dgm:cxn modelId="{2B327911-A3DC-4BAA-A026-6249CAB2E397}" type="presOf" srcId="{85763806-A87B-43B6-AA12-A23BE7C2F2B3}" destId="{630AE08E-B007-4D55-A28B-0C9F3F951544}" srcOrd="0" destOrd="0" presId="urn:microsoft.com/office/officeart/2005/8/layout/radial5"/>
    <dgm:cxn modelId="{5F4AC430-1306-4FC8-A37A-A401C30DBC4F}" type="presOf" srcId="{B77418FD-20C9-43DD-A685-158E98E6CBCE}" destId="{5D37F97C-66AF-4A9F-8831-FCD71ABF121D}" srcOrd="0" destOrd="0" presId="urn:microsoft.com/office/officeart/2005/8/layout/radial5"/>
    <dgm:cxn modelId="{45C2C33F-D5CB-47BE-A1D1-AE23D8653481}" type="presOf" srcId="{251131DA-13B5-4C0C-850B-F9CC4B5132BE}" destId="{7DFD902E-AE07-423F-B064-259E48FE8CB4}" srcOrd="1" destOrd="0" presId="urn:microsoft.com/office/officeart/2005/8/layout/radial5"/>
    <dgm:cxn modelId="{5A94E062-8509-4240-9740-E91A3B9C51FB}" srcId="{85763806-A87B-43B6-AA12-A23BE7C2F2B3}" destId="{6EC00008-88F8-425D-B245-81F6643D4D03}" srcOrd="0" destOrd="0" parTransId="{F06FBBBF-96BE-4FB9-8BF7-E41DEFED4724}" sibTransId="{D37B300D-F849-4B27-9E5E-6528BB8B09FB}"/>
    <dgm:cxn modelId="{AD686F69-2B36-4914-8C3C-B49CB3D6E4F8}" type="presOf" srcId="{372BC304-38E4-4132-8E95-EF7CC518DFC7}" destId="{E28081D7-4E07-4AAB-BCE4-5EBF9B8CE1D8}" srcOrd="1" destOrd="0" presId="urn:microsoft.com/office/officeart/2005/8/layout/radial5"/>
    <dgm:cxn modelId="{9FDD274B-84CD-40C8-9F58-F7AFB3315111}" type="presOf" srcId="{E2381ABD-3C58-4A63-BBFC-D97E033B4630}" destId="{89E6B2E7-BE4B-42D3-8BAC-7F4E3B65A751}" srcOrd="0" destOrd="0" presId="urn:microsoft.com/office/officeart/2005/8/layout/radial5"/>
    <dgm:cxn modelId="{9C32706B-80D8-488C-8726-066F268FCC6E}" type="presOf" srcId="{C160DD80-5FD7-4004-B6BB-33F20E68EEBB}" destId="{BC1B5E35-7D19-4DAF-A545-6F3DC43D77FC}" srcOrd="0" destOrd="0" presId="urn:microsoft.com/office/officeart/2005/8/layout/radial5"/>
    <dgm:cxn modelId="{30DCBB73-33CF-4166-8416-7021A3A84EEA}" type="presOf" srcId="{6EC00008-88F8-425D-B245-81F6643D4D03}" destId="{068EAD77-6544-4B54-9317-A7179C0A7361}" srcOrd="0" destOrd="0" presId="urn:microsoft.com/office/officeart/2005/8/layout/radial5"/>
    <dgm:cxn modelId="{723FDE79-DBF8-4C84-B3D8-1D257FD26470}" type="presOf" srcId="{C160DD80-5FD7-4004-B6BB-33F20E68EEBB}" destId="{9BF39BEE-DBC4-46BF-9BEE-FA59F2F26079}" srcOrd="1" destOrd="0" presId="urn:microsoft.com/office/officeart/2005/8/layout/radial5"/>
    <dgm:cxn modelId="{5E0F2B85-7D40-4763-8C2C-1FE4CC590236}" type="presOf" srcId="{F06FBBBF-96BE-4FB9-8BF7-E41DEFED4724}" destId="{5D686B4F-B628-4744-8E1D-C31E00E19B71}" srcOrd="1" destOrd="0" presId="urn:microsoft.com/office/officeart/2005/8/layout/radial5"/>
    <dgm:cxn modelId="{5736C988-D430-4781-93C1-8DC32F43838C}" srcId="{85763806-A87B-43B6-AA12-A23BE7C2F2B3}" destId="{DA74C737-7D84-47E3-A5ED-4B97D5031A05}" srcOrd="5" destOrd="0" parTransId="{F576901F-ABF6-4527-B7EC-C5F8888F5F6E}" sibTransId="{9B9C169D-4408-4470-A63A-8AB0ABC8C6E0}"/>
    <dgm:cxn modelId="{48C8B48C-4B15-4E7F-8727-5B90FCB78F86}" srcId="{85763806-A87B-43B6-AA12-A23BE7C2F2B3}" destId="{2EB15A6D-C2E2-4950-BEB0-84031FEB716B}" srcOrd="1" destOrd="0" parTransId="{251131DA-13B5-4C0C-850B-F9CC4B5132BE}" sibTransId="{5A4535E3-E784-492B-B02D-9D8D85552471}"/>
    <dgm:cxn modelId="{58723594-570C-49FC-A53B-DCB590E52D4D}" type="presOf" srcId="{F06FBBBF-96BE-4FB9-8BF7-E41DEFED4724}" destId="{374B5291-3F91-4D30-AA5A-66F0024099C7}" srcOrd="0" destOrd="0" presId="urn:microsoft.com/office/officeart/2005/8/layout/radial5"/>
    <dgm:cxn modelId="{449D3796-DC58-4A61-B81E-4FDF2DBEA551}" type="presOf" srcId="{251131DA-13B5-4C0C-850B-F9CC4B5132BE}" destId="{6FD61C0E-3C5A-4B76-8C49-CA77C2DAACBF}" srcOrd="0" destOrd="0" presId="urn:microsoft.com/office/officeart/2005/8/layout/radial5"/>
    <dgm:cxn modelId="{161AFE99-38F1-4C86-93E2-0E1DB4FA3F45}" type="presOf" srcId="{2437F196-658C-456B-A555-4F6E0EC143DF}" destId="{4C620309-864C-442A-B736-F769517CC3AB}" srcOrd="0" destOrd="0" presId="urn:microsoft.com/office/officeart/2005/8/layout/radial5"/>
    <dgm:cxn modelId="{C78A2FA1-53B1-4746-ABD6-D879C97D0AA5}" srcId="{85763806-A87B-43B6-AA12-A23BE7C2F2B3}" destId="{B77418FD-20C9-43DD-A685-158E98E6CBCE}" srcOrd="2" destOrd="0" parTransId="{372BC304-38E4-4132-8E95-EF7CC518DFC7}" sibTransId="{A0F80E7D-83E2-41F4-9D94-920663122969}"/>
    <dgm:cxn modelId="{414B22A3-8828-44C4-88B2-8A3E5DD3C01C}" type="presOf" srcId="{9A54441B-1915-4713-9E89-4963EFEB6594}" destId="{6E4BAE59-2C84-4C78-8FE9-F4481571D282}" srcOrd="0" destOrd="0" presId="urn:microsoft.com/office/officeart/2005/8/layout/radial5"/>
    <dgm:cxn modelId="{B87D14A5-DCA8-45EB-AC0C-4003CE9FEA0B}" type="presOf" srcId="{F576901F-ABF6-4527-B7EC-C5F8888F5F6E}" destId="{F5081F76-FC31-44A3-9821-388C054A1AFA}" srcOrd="1" destOrd="0" presId="urn:microsoft.com/office/officeart/2005/8/layout/radial5"/>
    <dgm:cxn modelId="{C15C2AAD-A97A-4F6C-B06F-93B700A1A20C}" type="presOf" srcId="{2EB15A6D-C2E2-4950-BEB0-84031FEB716B}" destId="{29D1ED15-0A9E-4EF0-9D87-86029A4D7603}" srcOrd="0" destOrd="0" presId="urn:microsoft.com/office/officeart/2005/8/layout/radial5"/>
    <dgm:cxn modelId="{B39241B0-2358-49F3-B97D-CEC9186F9461}" srcId="{E2381ABD-3C58-4A63-BBFC-D97E033B4630}" destId="{85763806-A87B-43B6-AA12-A23BE7C2F2B3}" srcOrd="0" destOrd="0" parTransId="{A89EE837-F866-4D79-9DF4-59DB178753BF}" sibTransId="{79A87AF8-9635-4C08-844D-44221EEDEF24}"/>
    <dgm:cxn modelId="{7C9DE7B0-1EFD-4600-B99F-E7BB357FBF1A}" srcId="{85763806-A87B-43B6-AA12-A23BE7C2F2B3}" destId="{7AEBF747-7C36-4360-BAF2-1E05C3EC7AB9}" srcOrd="4" destOrd="0" parTransId="{1258A564-8120-4460-A004-5FDF08385739}" sibTransId="{49B8AFF5-231C-42EF-B318-A81940D845ED}"/>
    <dgm:cxn modelId="{C755A0B5-59E8-4451-8F7D-69F90A937069}" srcId="{85763806-A87B-43B6-AA12-A23BE7C2F2B3}" destId="{2437F196-658C-456B-A555-4F6E0EC143DF}" srcOrd="6" destOrd="0" parTransId="{C160DD80-5FD7-4004-B6BB-33F20E68EEBB}" sibTransId="{07581C63-B84C-4828-980B-B4FCE1433038}"/>
    <dgm:cxn modelId="{1FB1F4B6-C67E-47D3-9B56-185A08D7688D}" type="presOf" srcId="{BF5D975C-637A-464A-A5A2-E93A9BC71E65}" destId="{13503EEB-3C86-448F-BC06-8E5215A23BAD}" srcOrd="1" destOrd="0" presId="urn:microsoft.com/office/officeart/2005/8/layout/radial5"/>
    <dgm:cxn modelId="{87EDEBB7-2FFD-4B86-806D-C7A0189E5855}" type="presOf" srcId="{7AEBF747-7C36-4360-BAF2-1E05C3EC7AB9}" destId="{61FA5374-66A5-481F-8767-2AA1930E07FA}" srcOrd="0" destOrd="0" presId="urn:microsoft.com/office/officeart/2005/8/layout/radial5"/>
    <dgm:cxn modelId="{F29DDBC0-2559-4417-A851-F3F8194CE095}" type="presOf" srcId="{BF5D975C-637A-464A-A5A2-E93A9BC71E65}" destId="{4E4C8580-A3A9-43A3-A5E3-4FFB8D918098}" srcOrd="0" destOrd="0" presId="urn:microsoft.com/office/officeart/2005/8/layout/radial5"/>
    <dgm:cxn modelId="{990B3FCC-2451-40F2-8A5F-5D003D97EA2D}" type="presOf" srcId="{1258A564-8120-4460-A004-5FDF08385739}" destId="{C3A3276C-0C7E-42A6-BB90-B57B8AA28B21}" srcOrd="0" destOrd="0" presId="urn:microsoft.com/office/officeart/2005/8/layout/radial5"/>
    <dgm:cxn modelId="{31C095D8-C391-4B50-BA45-43BA23FF55A4}" type="presOf" srcId="{DA74C737-7D84-47E3-A5ED-4B97D5031A05}" destId="{29186FED-A383-4758-923E-C7A8378B2339}" srcOrd="0" destOrd="0" presId="urn:microsoft.com/office/officeart/2005/8/layout/radial5"/>
    <dgm:cxn modelId="{BAC40CDA-A356-4D61-BDA6-B2B382EE98BA}" type="presOf" srcId="{1258A564-8120-4460-A004-5FDF08385739}" destId="{71BA3184-26CB-4836-8E47-F0D5B98FEE79}" srcOrd="1" destOrd="0" presId="urn:microsoft.com/office/officeart/2005/8/layout/radial5"/>
    <dgm:cxn modelId="{459843E2-1898-479F-8D85-CAAE016B124A}" type="presOf" srcId="{F576901F-ABF6-4527-B7EC-C5F8888F5F6E}" destId="{F496F5FA-EE4D-4970-90BD-50ADE05BF87D}" srcOrd="0" destOrd="0" presId="urn:microsoft.com/office/officeart/2005/8/layout/radial5"/>
    <dgm:cxn modelId="{B77F427B-1902-42C7-8535-5A9ABE853A63}" type="presParOf" srcId="{89E6B2E7-BE4B-42D3-8BAC-7F4E3B65A751}" destId="{630AE08E-B007-4D55-A28B-0C9F3F951544}" srcOrd="0" destOrd="0" presId="urn:microsoft.com/office/officeart/2005/8/layout/radial5"/>
    <dgm:cxn modelId="{3B501025-62B1-466F-843A-94B17B5809FC}" type="presParOf" srcId="{89E6B2E7-BE4B-42D3-8BAC-7F4E3B65A751}" destId="{374B5291-3F91-4D30-AA5A-66F0024099C7}" srcOrd="1" destOrd="0" presId="urn:microsoft.com/office/officeart/2005/8/layout/radial5"/>
    <dgm:cxn modelId="{95C3E0CF-BA03-4EC6-A9BC-7F881BFAAF1D}" type="presParOf" srcId="{374B5291-3F91-4D30-AA5A-66F0024099C7}" destId="{5D686B4F-B628-4744-8E1D-C31E00E19B71}" srcOrd="0" destOrd="0" presId="urn:microsoft.com/office/officeart/2005/8/layout/radial5"/>
    <dgm:cxn modelId="{0801E7B2-C379-4ACC-B737-5FC4DA1A5B07}" type="presParOf" srcId="{89E6B2E7-BE4B-42D3-8BAC-7F4E3B65A751}" destId="{068EAD77-6544-4B54-9317-A7179C0A7361}" srcOrd="2" destOrd="0" presId="urn:microsoft.com/office/officeart/2005/8/layout/radial5"/>
    <dgm:cxn modelId="{EB29CB25-4441-4891-AD18-766EF60842EC}" type="presParOf" srcId="{89E6B2E7-BE4B-42D3-8BAC-7F4E3B65A751}" destId="{6FD61C0E-3C5A-4B76-8C49-CA77C2DAACBF}" srcOrd="3" destOrd="0" presId="urn:microsoft.com/office/officeart/2005/8/layout/radial5"/>
    <dgm:cxn modelId="{D98A0FBF-F4FC-4B89-BEB4-B5E3DB712D39}" type="presParOf" srcId="{6FD61C0E-3C5A-4B76-8C49-CA77C2DAACBF}" destId="{7DFD902E-AE07-423F-B064-259E48FE8CB4}" srcOrd="0" destOrd="0" presId="urn:microsoft.com/office/officeart/2005/8/layout/radial5"/>
    <dgm:cxn modelId="{C9BAD2B7-D22C-40B7-95F7-06C4855A1EF1}" type="presParOf" srcId="{89E6B2E7-BE4B-42D3-8BAC-7F4E3B65A751}" destId="{29D1ED15-0A9E-4EF0-9D87-86029A4D7603}" srcOrd="4" destOrd="0" presId="urn:microsoft.com/office/officeart/2005/8/layout/radial5"/>
    <dgm:cxn modelId="{7137CA5D-DB0D-4C99-B418-D969FD7401B8}" type="presParOf" srcId="{89E6B2E7-BE4B-42D3-8BAC-7F4E3B65A751}" destId="{BF9437B6-14F1-4D3A-9B0F-983480E7B47F}" srcOrd="5" destOrd="0" presId="urn:microsoft.com/office/officeart/2005/8/layout/radial5"/>
    <dgm:cxn modelId="{20885C50-57F0-4DC0-BAD4-383610357DD8}" type="presParOf" srcId="{BF9437B6-14F1-4D3A-9B0F-983480E7B47F}" destId="{E28081D7-4E07-4AAB-BCE4-5EBF9B8CE1D8}" srcOrd="0" destOrd="0" presId="urn:microsoft.com/office/officeart/2005/8/layout/radial5"/>
    <dgm:cxn modelId="{C7ACF3BC-43DF-4C6C-B274-748BFD32EEA2}" type="presParOf" srcId="{89E6B2E7-BE4B-42D3-8BAC-7F4E3B65A751}" destId="{5D37F97C-66AF-4A9F-8831-FCD71ABF121D}" srcOrd="6" destOrd="0" presId="urn:microsoft.com/office/officeart/2005/8/layout/radial5"/>
    <dgm:cxn modelId="{96C18BE0-9186-4DF9-8548-2470C595E199}" type="presParOf" srcId="{89E6B2E7-BE4B-42D3-8BAC-7F4E3B65A751}" destId="{4E4C8580-A3A9-43A3-A5E3-4FFB8D918098}" srcOrd="7" destOrd="0" presId="urn:microsoft.com/office/officeart/2005/8/layout/radial5"/>
    <dgm:cxn modelId="{55999ED5-C9CF-4504-944E-456D96EDBAD5}" type="presParOf" srcId="{4E4C8580-A3A9-43A3-A5E3-4FFB8D918098}" destId="{13503EEB-3C86-448F-BC06-8E5215A23BAD}" srcOrd="0" destOrd="0" presId="urn:microsoft.com/office/officeart/2005/8/layout/radial5"/>
    <dgm:cxn modelId="{5DB976D3-3948-45B4-90EC-B9554D34FC62}" type="presParOf" srcId="{89E6B2E7-BE4B-42D3-8BAC-7F4E3B65A751}" destId="{6E4BAE59-2C84-4C78-8FE9-F4481571D282}" srcOrd="8" destOrd="0" presId="urn:microsoft.com/office/officeart/2005/8/layout/radial5"/>
    <dgm:cxn modelId="{9E97615C-FFE9-4362-AD1E-A6A86EA8C9AF}" type="presParOf" srcId="{89E6B2E7-BE4B-42D3-8BAC-7F4E3B65A751}" destId="{C3A3276C-0C7E-42A6-BB90-B57B8AA28B21}" srcOrd="9" destOrd="0" presId="urn:microsoft.com/office/officeart/2005/8/layout/radial5"/>
    <dgm:cxn modelId="{49AFB792-B7E2-47E6-946F-8E08FDDB6EC8}" type="presParOf" srcId="{C3A3276C-0C7E-42A6-BB90-B57B8AA28B21}" destId="{71BA3184-26CB-4836-8E47-F0D5B98FEE79}" srcOrd="0" destOrd="0" presId="urn:microsoft.com/office/officeart/2005/8/layout/radial5"/>
    <dgm:cxn modelId="{4F43FA82-2992-431A-A9ED-964D9B5D9856}" type="presParOf" srcId="{89E6B2E7-BE4B-42D3-8BAC-7F4E3B65A751}" destId="{61FA5374-66A5-481F-8767-2AA1930E07FA}" srcOrd="10" destOrd="0" presId="urn:microsoft.com/office/officeart/2005/8/layout/radial5"/>
    <dgm:cxn modelId="{3B01ECD9-3E14-4D57-8EE7-0AC5709AA745}" type="presParOf" srcId="{89E6B2E7-BE4B-42D3-8BAC-7F4E3B65A751}" destId="{F496F5FA-EE4D-4970-90BD-50ADE05BF87D}" srcOrd="11" destOrd="0" presId="urn:microsoft.com/office/officeart/2005/8/layout/radial5"/>
    <dgm:cxn modelId="{E1BC42D3-BBA6-4812-9D72-5243E21D7894}" type="presParOf" srcId="{F496F5FA-EE4D-4970-90BD-50ADE05BF87D}" destId="{F5081F76-FC31-44A3-9821-388C054A1AFA}" srcOrd="0" destOrd="0" presId="urn:microsoft.com/office/officeart/2005/8/layout/radial5"/>
    <dgm:cxn modelId="{0ACF9162-B6A4-4CB5-89F9-4AD501318A09}" type="presParOf" srcId="{89E6B2E7-BE4B-42D3-8BAC-7F4E3B65A751}" destId="{29186FED-A383-4758-923E-C7A8378B2339}" srcOrd="12" destOrd="0" presId="urn:microsoft.com/office/officeart/2005/8/layout/radial5"/>
    <dgm:cxn modelId="{5F750C9C-4279-4616-8325-EE20EB4623D0}" type="presParOf" srcId="{89E6B2E7-BE4B-42D3-8BAC-7F4E3B65A751}" destId="{BC1B5E35-7D19-4DAF-A545-6F3DC43D77FC}" srcOrd="13" destOrd="0" presId="urn:microsoft.com/office/officeart/2005/8/layout/radial5"/>
    <dgm:cxn modelId="{513BF1BB-6129-4A64-A2BA-CB8D86DA2FF2}" type="presParOf" srcId="{BC1B5E35-7D19-4DAF-A545-6F3DC43D77FC}" destId="{9BF39BEE-DBC4-46BF-9BEE-FA59F2F26079}" srcOrd="0" destOrd="0" presId="urn:microsoft.com/office/officeart/2005/8/layout/radial5"/>
    <dgm:cxn modelId="{AC4F9AA5-6AC3-43CD-ADEE-E68A7B5588CC}" type="presParOf" srcId="{89E6B2E7-BE4B-42D3-8BAC-7F4E3B65A751}" destId="{4C620309-864C-442A-B736-F769517CC3AB}"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D770A-ED89-4106-99F4-AA5657ED9392}">
      <dsp:nvSpPr>
        <dsp:cNvPr id="0" name=""/>
        <dsp:cNvSpPr/>
      </dsp:nvSpPr>
      <dsp:spPr>
        <a:xfrm>
          <a:off x="0" y="461911"/>
          <a:ext cx="10657183" cy="15986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604012"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to zamierzone uszkodzenie ciała, zadawanie bólu lub groźba uszkodzenia ciała. Konsekwencją mogą być złamania, poparzenia, siniaki, obrażenia wewnętrzne, rany cięte.</a:t>
          </a:r>
        </a:p>
      </dsp:txBody>
      <dsp:txXfrm>
        <a:off x="0" y="461911"/>
        <a:ext cx="10657183" cy="1598625"/>
      </dsp:txXfrm>
    </dsp:sp>
    <dsp:sp modelId="{9536C097-FA92-4906-9289-12EDCE6D4685}">
      <dsp:nvSpPr>
        <dsp:cNvPr id="0" name=""/>
        <dsp:cNvSpPr/>
      </dsp:nvSpPr>
      <dsp:spPr>
        <a:xfrm>
          <a:off x="532859" y="33871"/>
          <a:ext cx="7460028" cy="85608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289050">
            <a:lnSpc>
              <a:spcPct val="90000"/>
            </a:lnSpc>
            <a:spcBef>
              <a:spcPct val="0"/>
            </a:spcBef>
            <a:spcAft>
              <a:spcPct val="35000"/>
            </a:spcAft>
            <a:buNone/>
          </a:pPr>
          <a:r>
            <a:rPr lang="pl-PL" sz="2900" kern="1200" dirty="0"/>
            <a:t>Przemoc fizyczna</a:t>
          </a:r>
        </a:p>
      </dsp:txBody>
      <dsp:txXfrm>
        <a:off x="532859" y="33871"/>
        <a:ext cx="7460028" cy="856080"/>
      </dsp:txXfrm>
    </dsp:sp>
    <dsp:sp modelId="{25DE2D63-6403-40C6-8288-89FFA831E3F5}">
      <dsp:nvSpPr>
        <dsp:cNvPr id="0" name=""/>
        <dsp:cNvSpPr/>
      </dsp:nvSpPr>
      <dsp:spPr>
        <a:xfrm>
          <a:off x="0" y="2645176"/>
          <a:ext cx="10657183" cy="16443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604012"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ma zauważalne uszkodzenia ciała, które trudno wyjaśnić,</a:t>
          </a:r>
        </a:p>
        <a:p>
          <a:pPr marL="228600" lvl="1" indent="-228600" algn="l" defTabSz="889000">
            <a:lnSpc>
              <a:spcPct val="90000"/>
            </a:lnSpc>
            <a:spcBef>
              <a:spcPct val="0"/>
            </a:spcBef>
            <a:spcAft>
              <a:spcPct val="15000"/>
            </a:spcAft>
            <a:buChar char="•"/>
          </a:pPr>
          <a:r>
            <a:rPr lang="pl-PL" sz="2000" kern="1200" dirty="0"/>
            <a:t>boi się rodzica lub opiekuna, wzdryga się, gdy zbliża się osoba dorosła, wyjaśnienia dotyczące ran i siniaków są mało prawdopodobne.</a:t>
          </a:r>
        </a:p>
      </dsp:txBody>
      <dsp:txXfrm>
        <a:off x="0" y="2645176"/>
        <a:ext cx="10657183" cy="1644300"/>
      </dsp:txXfrm>
    </dsp:sp>
    <dsp:sp modelId="{FFC8C3BF-8C32-416E-9596-C9FE4DF49DD5}">
      <dsp:nvSpPr>
        <dsp:cNvPr id="0" name=""/>
        <dsp:cNvSpPr/>
      </dsp:nvSpPr>
      <dsp:spPr>
        <a:xfrm>
          <a:off x="532859" y="2217136"/>
          <a:ext cx="7460028" cy="856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289050">
            <a:lnSpc>
              <a:spcPct val="90000"/>
            </a:lnSpc>
            <a:spcBef>
              <a:spcPct val="0"/>
            </a:spcBef>
            <a:spcAft>
              <a:spcPct val="35000"/>
            </a:spcAft>
            <a:buNone/>
          </a:pPr>
          <a:r>
            <a:rPr lang="pl-PL" sz="2900" kern="1200" dirty="0"/>
            <a:t>Zachowanie dziecka</a:t>
          </a:r>
        </a:p>
      </dsp:txBody>
      <dsp:txXfrm>
        <a:off x="532859" y="2217136"/>
        <a:ext cx="7460028" cy="856080"/>
      </dsp:txXfrm>
    </dsp:sp>
    <dsp:sp modelId="{37E735E5-A448-413E-A06F-21D0B7C43B32}">
      <dsp:nvSpPr>
        <dsp:cNvPr id="0" name=""/>
        <dsp:cNvSpPr/>
      </dsp:nvSpPr>
      <dsp:spPr>
        <a:xfrm>
          <a:off x="0" y="4874116"/>
          <a:ext cx="10657183" cy="23294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604012"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podaje mało wiarygodne usprawiedliwienia dotyczące obrażeń dziecka,</a:t>
          </a:r>
        </a:p>
        <a:p>
          <a:pPr marL="228600" lvl="1" indent="-228600" algn="l" defTabSz="889000">
            <a:lnSpc>
              <a:spcPct val="90000"/>
            </a:lnSpc>
            <a:spcBef>
              <a:spcPct val="0"/>
            </a:spcBef>
            <a:spcAft>
              <a:spcPct val="15000"/>
            </a:spcAft>
            <a:buChar char="•"/>
          </a:pPr>
          <a:r>
            <a:rPr lang="pl-PL" sz="2000" kern="1200" dirty="0"/>
            <a:t>wyraża się o dziecku w negatywny sposób,</a:t>
          </a:r>
        </a:p>
        <a:p>
          <a:pPr marL="228600" lvl="1" indent="-228600" algn="l" defTabSz="889000">
            <a:lnSpc>
              <a:spcPct val="90000"/>
            </a:lnSpc>
            <a:spcBef>
              <a:spcPct val="0"/>
            </a:spcBef>
            <a:spcAft>
              <a:spcPct val="15000"/>
            </a:spcAft>
            <a:buChar char="•"/>
          </a:pPr>
          <a:r>
            <a:rPr lang="pl-PL" sz="2000" kern="1200" dirty="0"/>
            <a:t> stosuje surową fizyczną dyscyplinę,</a:t>
          </a:r>
        </a:p>
        <a:p>
          <a:pPr marL="228600" lvl="1" indent="-228600" algn="l" defTabSz="889000">
            <a:lnSpc>
              <a:spcPct val="90000"/>
            </a:lnSpc>
            <a:spcBef>
              <a:spcPct val="0"/>
            </a:spcBef>
            <a:spcAft>
              <a:spcPct val="15000"/>
            </a:spcAft>
            <a:buChar char="•"/>
          </a:pPr>
          <a:r>
            <a:rPr lang="pl-PL" sz="2000" kern="1200" dirty="0"/>
            <a:t>Jest po częstym wpływem środków odurzających.</a:t>
          </a:r>
        </a:p>
      </dsp:txBody>
      <dsp:txXfrm>
        <a:off x="0" y="4874116"/>
        <a:ext cx="10657183" cy="2329425"/>
      </dsp:txXfrm>
    </dsp:sp>
    <dsp:sp modelId="{A4D4095B-BD0E-401E-A33F-84274993D6BB}">
      <dsp:nvSpPr>
        <dsp:cNvPr id="0" name=""/>
        <dsp:cNvSpPr/>
      </dsp:nvSpPr>
      <dsp:spPr>
        <a:xfrm>
          <a:off x="532859" y="4446076"/>
          <a:ext cx="7460028" cy="8560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289050">
            <a:lnSpc>
              <a:spcPct val="90000"/>
            </a:lnSpc>
            <a:spcBef>
              <a:spcPct val="0"/>
            </a:spcBef>
            <a:spcAft>
              <a:spcPct val="35000"/>
            </a:spcAft>
            <a:buNone/>
          </a:pPr>
          <a:r>
            <a:rPr lang="pl-PL" sz="2900" kern="1200" dirty="0"/>
            <a:t>Zachowania rodzica/opiekuna</a:t>
          </a:r>
        </a:p>
      </dsp:txBody>
      <dsp:txXfrm>
        <a:off x="532859" y="4446076"/>
        <a:ext cx="7460028" cy="856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D770A-ED89-4106-99F4-AA5657ED9392}">
      <dsp:nvSpPr>
        <dsp:cNvPr id="0" name=""/>
        <dsp:cNvSpPr/>
      </dsp:nvSpPr>
      <dsp:spPr>
        <a:xfrm>
          <a:off x="0" y="390541"/>
          <a:ext cx="10657183" cy="17750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479044"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to powtarzające się poniżanie i upokarzanie dziecka, nieodpowiednie wsparcie, uwaga i miłość, postawione zawyżone wymagania, którym dziecko nie jest w stanie sprostać oraz bycie świadkiem przemocy wobec innych członków rodziny.</a:t>
          </a:r>
        </a:p>
      </dsp:txBody>
      <dsp:txXfrm>
        <a:off x="0" y="390541"/>
        <a:ext cx="10657183" cy="1775025"/>
      </dsp:txXfrm>
    </dsp:sp>
    <dsp:sp modelId="{9536C097-FA92-4906-9289-12EDCE6D4685}">
      <dsp:nvSpPr>
        <dsp:cNvPr id="0" name=""/>
        <dsp:cNvSpPr/>
      </dsp:nvSpPr>
      <dsp:spPr>
        <a:xfrm>
          <a:off x="532859" y="51061"/>
          <a:ext cx="7460028" cy="67896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022350">
            <a:lnSpc>
              <a:spcPct val="90000"/>
            </a:lnSpc>
            <a:spcBef>
              <a:spcPct val="0"/>
            </a:spcBef>
            <a:spcAft>
              <a:spcPct val="35000"/>
            </a:spcAft>
            <a:buNone/>
          </a:pPr>
          <a:r>
            <a:rPr lang="pl-PL" sz="2300" kern="1200" dirty="0"/>
            <a:t>Przemoc emocjonalna, psychiczna</a:t>
          </a:r>
        </a:p>
      </dsp:txBody>
      <dsp:txXfrm>
        <a:off x="532859" y="51061"/>
        <a:ext cx="7460028" cy="678960"/>
      </dsp:txXfrm>
    </dsp:sp>
    <dsp:sp modelId="{25DE2D63-6403-40C6-8288-89FFA831E3F5}">
      <dsp:nvSpPr>
        <dsp:cNvPr id="0" name=""/>
        <dsp:cNvSpPr/>
      </dsp:nvSpPr>
      <dsp:spPr>
        <a:xfrm>
          <a:off x="0" y="2629246"/>
          <a:ext cx="10657183" cy="22459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479044"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zachowuje się nieadekwatnie do wieku </a:t>
          </a:r>
        </a:p>
        <a:p>
          <a:pPr marL="228600" lvl="1" indent="-228600" algn="l" defTabSz="889000">
            <a:lnSpc>
              <a:spcPct val="90000"/>
            </a:lnSpc>
            <a:spcBef>
              <a:spcPct val="0"/>
            </a:spcBef>
            <a:spcAft>
              <a:spcPct val="15000"/>
            </a:spcAft>
            <a:buChar char="•"/>
          </a:pPr>
          <a:r>
            <a:rPr lang="pl-PL" sz="2000" kern="1200" dirty="0"/>
            <a:t>jest opóźnione emocjonalnie lub fizycznie,</a:t>
          </a:r>
        </a:p>
        <a:p>
          <a:pPr marL="228600" lvl="1" indent="-228600" algn="l" defTabSz="889000">
            <a:lnSpc>
              <a:spcPct val="90000"/>
            </a:lnSpc>
            <a:spcBef>
              <a:spcPct val="0"/>
            </a:spcBef>
            <a:spcAft>
              <a:spcPct val="15000"/>
            </a:spcAft>
            <a:buChar char="•"/>
          </a:pPr>
          <a:r>
            <a:rPr lang="pl-PL" sz="2000" kern="1200" dirty="0"/>
            <a:t>nie utrzymuje moczu, zanieczyszcza kałem,</a:t>
          </a:r>
        </a:p>
        <a:p>
          <a:pPr marL="228600" lvl="1" indent="-228600" algn="l" defTabSz="889000">
            <a:lnSpc>
              <a:spcPct val="90000"/>
            </a:lnSpc>
            <a:spcBef>
              <a:spcPct val="0"/>
            </a:spcBef>
            <a:spcAft>
              <a:spcPct val="15000"/>
            </a:spcAft>
            <a:buChar char="•"/>
          </a:pPr>
          <a:r>
            <a:rPr lang="pl-PL" sz="2000" kern="1200" dirty="0" err="1"/>
            <a:t>samookalecza</a:t>
          </a:r>
          <a:r>
            <a:rPr lang="pl-PL" sz="2000" kern="1200" dirty="0"/>
            <a:t> się,</a:t>
          </a:r>
        </a:p>
        <a:p>
          <a:pPr marL="228600" lvl="1" indent="-228600" algn="l" defTabSz="889000">
            <a:lnSpc>
              <a:spcPct val="90000"/>
            </a:lnSpc>
            <a:spcBef>
              <a:spcPct val="0"/>
            </a:spcBef>
            <a:spcAft>
              <a:spcPct val="15000"/>
            </a:spcAft>
            <a:buChar char="•"/>
          </a:pPr>
          <a:r>
            <a:rPr lang="pl-PL" sz="2000" kern="1200" dirty="0"/>
            <a:t>ma problemy ze snem lub z odżywianiem.</a:t>
          </a:r>
        </a:p>
      </dsp:txBody>
      <dsp:txXfrm>
        <a:off x="0" y="2629246"/>
        <a:ext cx="10657183" cy="2245950"/>
      </dsp:txXfrm>
    </dsp:sp>
    <dsp:sp modelId="{FFC8C3BF-8C32-416E-9596-C9FE4DF49DD5}">
      <dsp:nvSpPr>
        <dsp:cNvPr id="0" name=""/>
        <dsp:cNvSpPr/>
      </dsp:nvSpPr>
      <dsp:spPr>
        <a:xfrm>
          <a:off x="532859" y="2289766"/>
          <a:ext cx="7460028"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022350">
            <a:lnSpc>
              <a:spcPct val="90000"/>
            </a:lnSpc>
            <a:spcBef>
              <a:spcPct val="0"/>
            </a:spcBef>
            <a:spcAft>
              <a:spcPct val="35000"/>
            </a:spcAft>
            <a:buNone/>
          </a:pPr>
          <a:r>
            <a:rPr lang="pl-PL" sz="2300" kern="1200" dirty="0"/>
            <a:t>Zachowanie dziecka</a:t>
          </a:r>
        </a:p>
      </dsp:txBody>
      <dsp:txXfrm>
        <a:off x="532859" y="2289766"/>
        <a:ext cx="7460028" cy="678960"/>
      </dsp:txXfrm>
    </dsp:sp>
    <dsp:sp modelId="{37E735E5-A448-413E-A06F-21D0B7C43B32}">
      <dsp:nvSpPr>
        <dsp:cNvPr id="0" name=""/>
        <dsp:cNvSpPr/>
      </dsp:nvSpPr>
      <dsp:spPr>
        <a:xfrm>
          <a:off x="0" y="5338876"/>
          <a:ext cx="10657183" cy="18474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479044"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ciągle strofuje dziecko, poniża, obwinia,</a:t>
          </a:r>
        </a:p>
        <a:p>
          <a:pPr marL="228600" lvl="1" indent="-228600" algn="l" defTabSz="889000">
            <a:lnSpc>
              <a:spcPct val="90000"/>
            </a:lnSpc>
            <a:spcBef>
              <a:spcPct val="0"/>
            </a:spcBef>
            <a:spcAft>
              <a:spcPct val="15000"/>
            </a:spcAft>
            <a:buChar char="•"/>
          </a:pPr>
          <a:r>
            <a:rPr lang="pl-PL" sz="2000" kern="1200" dirty="0"/>
            <a:t>ma zbyt wysokie oczekiwania w stosunku do dziecka, jednocześnie ignorując jego problemy,</a:t>
          </a:r>
        </a:p>
        <a:p>
          <a:pPr marL="228600" lvl="1" indent="-228600" algn="l" defTabSz="889000">
            <a:lnSpc>
              <a:spcPct val="90000"/>
            </a:lnSpc>
            <a:spcBef>
              <a:spcPct val="0"/>
            </a:spcBef>
            <a:spcAft>
              <a:spcPct val="15000"/>
            </a:spcAft>
            <a:buChar char="•"/>
          </a:pPr>
          <a:r>
            <a:rPr lang="pl-PL" sz="2000" kern="1200" dirty="0"/>
            <a:t> nadużywa alkoholu lub innych używek.</a:t>
          </a:r>
        </a:p>
      </dsp:txBody>
      <dsp:txXfrm>
        <a:off x="0" y="5338876"/>
        <a:ext cx="10657183" cy="1847475"/>
      </dsp:txXfrm>
    </dsp:sp>
    <dsp:sp modelId="{A4D4095B-BD0E-401E-A33F-84274993D6BB}">
      <dsp:nvSpPr>
        <dsp:cNvPr id="0" name=""/>
        <dsp:cNvSpPr/>
      </dsp:nvSpPr>
      <dsp:spPr>
        <a:xfrm>
          <a:off x="532859" y="4999396"/>
          <a:ext cx="7460028"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022350">
            <a:lnSpc>
              <a:spcPct val="90000"/>
            </a:lnSpc>
            <a:spcBef>
              <a:spcPct val="0"/>
            </a:spcBef>
            <a:spcAft>
              <a:spcPct val="35000"/>
            </a:spcAft>
            <a:buNone/>
          </a:pPr>
          <a:r>
            <a:rPr lang="pl-PL" sz="2300" kern="1200" dirty="0"/>
            <a:t>Zachowania rodzica/opiekuna</a:t>
          </a:r>
        </a:p>
      </dsp:txBody>
      <dsp:txXfrm>
        <a:off x="532859" y="4999396"/>
        <a:ext cx="7460028" cy="6789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DD770A-ED89-4106-99F4-AA5657ED9392}">
      <dsp:nvSpPr>
        <dsp:cNvPr id="0" name=""/>
        <dsp:cNvSpPr/>
      </dsp:nvSpPr>
      <dsp:spPr>
        <a:xfrm>
          <a:off x="0" y="363586"/>
          <a:ext cx="10657183" cy="1776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499872"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to brak </a:t>
          </a:r>
          <a:r>
            <a:rPr lang="pl-PL" sz="2000" kern="1200"/>
            <a:t>zaspokojenia podstawowych </a:t>
          </a:r>
          <a:r>
            <a:rPr lang="pl-PL" sz="2000" kern="1200" dirty="0"/>
            <a:t>potrzeb emocjonalnych i materialnych dziecka przez rodziców/opiekunów; nie </a:t>
          </a:r>
          <a:r>
            <a:rPr lang="pl-PL" sz="2000" kern="1200"/>
            <a:t>zapewnianie mu  odpowiedniego </a:t>
          </a:r>
          <a:r>
            <a:rPr lang="pl-PL" sz="2000" kern="1200" dirty="0"/>
            <a:t>jedzenia, ubrań, schronienia, opieki medycznej, bezpieczeństwa.</a:t>
          </a:r>
        </a:p>
      </dsp:txBody>
      <dsp:txXfrm>
        <a:off x="0" y="363586"/>
        <a:ext cx="10657183" cy="1776600"/>
      </dsp:txXfrm>
    </dsp:sp>
    <dsp:sp modelId="{9536C097-FA92-4906-9289-12EDCE6D4685}">
      <dsp:nvSpPr>
        <dsp:cNvPr id="0" name=""/>
        <dsp:cNvSpPr/>
      </dsp:nvSpPr>
      <dsp:spPr>
        <a:xfrm>
          <a:off x="532859" y="9346"/>
          <a:ext cx="7460028" cy="708480"/>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066800">
            <a:lnSpc>
              <a:spcPct val="90000"/>
            </a:lnSpc>
            <a:spcBef>
              <a:spcPct val="0"/>
            </a:spcBef>
            <a:spcAft>
              <a:spcPct val="35000"/>
            </a:spcAft>
            <a:buNone/>
          </a:pPr>
          <a:r>
            <a:rPr lang="pl-PL" sz="2400" kern="1200" dirty="0"/>
            <a:t>Zaniedbywanie</a:t>
          </a:r>
        </a:p>
      </dsp:txBody>
      <dsp:txXfrm>
        <a:off x="532859" y="9346"/>
        <a:ext cx="7460028" cy="708480"/>
      </dsp:txXfrm>
    </dsp:sp>
    <dsp:sp modelId="{25DE2D63-6403-40C6-8288-89FFA831E3F5}">
      <dsp:nvSpPr>
        <dsp:cNvPr id="0" name=""/>
        <dsp:cNvSpPr/>
      </dsp:nvSpPr>
      <dsp:spPr>
        <a:xfrm>
          <a:off x="0" y="2624026"/>
          <a:ext cx="10657183" cy="2192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499872"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często jest nieobecne w przedszkolu/szkole,</a:t>
          </a:r>
        </a:p>
        <a:p>
          <a:pPr marL="228600" lvl="1" indent="-228600" algn="l" defTabSz="889000">
            <a:lnSpc>
              <a:spcPct val="90000"/>
            </a:lnSpc>
            <a:spcBef>
              <a:spcPct val="0"/>
            </a:spcBef>
            <a:spcAft>
              <a:spcPct val="15000"/>
            </a:spcAft>
            <a:buChar char="•"/>
          </a:pPr>
          <a:r>
            <a:rPr lang="pl-PL" sz="2000" kern="1200" dirty="0"/>
            <a:t>kradnie jedzenie lub pieniądze, żebrze,</a:t>
          </a:r>
        </a:p>
        <a:p>
          <a:pPr marL="228600" lvl="1" indent="-228600" algn="l" defTabSz="889000">
            <a:lnSpc>
              <a:spcPct val="90000"/>
            </a:lnSpc>
            <a:spcBef>
              <a:spcPct val="0"/>
            </a:spcBef>
            <a:spcAft>
              <a:spcPct val="15000"/>
            </a:spcAft>
            <a:buChar char="•"/>
          </a:pPr>
          <a:r>
            <a:rPr lang="pl-PL" sz="2000" kern="1200" dirty="0"/>
            <a:t>jest często brudne, nieprzyjemnie pachnie, ubrane jest nieodpowiednio do pogody,</a:t>
          </a:r>
        </a:p>
        <a:p>
          <a:pPr marL="228600" lvl="1" indent="-228600" algn="l" defTabSz="889000">
            <a:lnSpc>
              <a:spcPct val="90000"/>
            </a:lnSpc>
            <a:spcBef>
              <a:spcPct val="0"/>
            </a:spcBef>
            <a:spcAft>
              <a:spcPct val="15000"/>
            </a:spcAft>
            <a:buChar char="•"/>
          </a:pPr>
          <a:r>
            <a:rPr lang="pl-PL" sz="2000" kern="1200" dirty="0"/>
            <a:t>nie otrzymuje stosownej opieki medycznej </a:t>
          </a:r>
        </a:p>
      </dsp:txBody>
      <dsp:txXfrm>
        <a:off x="0" y="2624026"/>
        <a:ext cx="10657183" cy="2192400"/>
      </dsp:txXfrm>
    </dsp:sp>
    <dsp:sp modelId="{FFC8C3BF-8C32-416E-9596-C9FE4DF49DD5}">
      <dsp:nvSpPr>
        <dsp:cNvPr id="0" name=""/>
        <dsp:cNvSpPr/>
      </dsp:nvSpPr>
      <dsp:spPr>
        <a:xfrm>
          <a:off x="532859" y="2269786"/>
          <a:ext cx="7460028"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066800">
            <a:lnSpc>
              <a:spcPct val="90000"/>
            </a:lnSpc>
            <a:spcBef>
              <a:spcPct val="0"/>
            </a:spcBef>
            <a:spcAft>
              <a:spcPct val="35000"/>
            </a:spcAft>
            <a:buNone/>
          </a:pPr>
          <a:r>
            <a:rPr lang="pl-PL" sz="2400" kern="1200" dirty="0"/>
            <a:t>Zachowanie dziecka</a:t>
          </a:r>
        </a:p>
      </dsp:txBody>
      <dsp:txXfrm>
        <a:off x="532859" y="2269786"/>
        <a:ext cx="7460028" cy="708480"/>
      </dsp:txXfrm>
    </dsp:sp>
    <dsp:sp modelId="{37E735E5-A448-413E-A06F-21D0B7C43B32}">
      <dsp:nvSpPr>
        <dsp:cNvPr id="0" name=""/>
        <dsp:cNvSpPr/>
      </dsp:nvSpPr>
      <dsp:spPr>
        <a:xfrm>
          <a:off x="0" y="5300266"/>
          <a:ext cx="10657183" cy="1927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7116" tIns="499872" rIns="827116"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a:t>jest apatyczny lub pogrążony w depresji,</a:t>
          </a:r>
        </a:p>
        <a:p>
          <a:pPr marL="228600" lvl="1" indent="-228600" algn="l" defTabSz="889000">
            <a:lnSpc>
              <a:spcPct val="90000"/>
            </a:lnSpc>
            <a:spcBef>
              <a:spcPct val="0"/>
            </a:spcBef>
            <a:spcAft>
              <a:spcPct val="15000"/>
            </a:spcAft>
            <a:buChar char="•"/>
          </a:pPr>
          <a:r>
            <a:rPr lang="pl-PL" sz="2000" kern="1200" dirty="0"/>
            <a:t>często nie dociera lub spóźnia się na umówione spotkania,</a:t>
          </a:r>
        </a:p>
        <a:p>
          <a:pPr marL="228600" lvl="1" indent="-228600" algn="l" defTabSz="889000">
            <a:lnSpc>
              <a:spcPct val="90000"/>
            </a:lnSpc>
            <a:spcBef>
              <a:spcPct val="0"/>
            </a:spcBef>
            <a:spcAft>
              <a:spcPct val="15000"/>
            </a:spcAft>
            <a:buChar char="•"/>
          </a:pPr>
          <a:r>
            <a:rPr lang="pl-PL" sz="2000" kern="1200" dirty="0"/>
            <a:t>nadużywa alkoholu/narkotyków,</a:t>
          </a:r>
        </a:p>
        <a:p>
          <a:pPr marL="228600" lvl="1" indent="-228600" algn="l" defTabSz="889000">
            <a:lnSpc>
              <a:spcPct val="90000"/>
            </a:lnSpc>
            <a:spcBef>
              <a:spcPct val="0"/>
            </a:spcBef>
            <a:spcAft>
              <a:spcPct val="15000"/>
            </a:spcAft>
            <a:buChar char="•"/>
          </a:pPr>
          <a:r>
            <a:rPr lang="pl-PL" sz="2000" kern="1200" dirty="0"/>
            <a:t>nie interesuje się problemami dziecka.</a:t>
          </a:r>
        </a:p>
      </dsp:txBody>
      <dsp:txXfrm>
        <a:off x="0" y="5300266"/>
        <a:ext cx="10657183" cy="1927800"/>
      </dsp:txXfrm>
    </dsp:sp>
    <dsp:sp modelId="{A4D4095B-BD0E-401E-A33F-84274993D6BB}">
      <dsp:nvSpPr>
        <dsp:cNvPr id="0" name=""/>
        <dsp:cNvSpPr/>
      </dsp:nvSpPr>
      <dsp:spPr>
        <a:xfrm>
          <a:off x="532859" y="4946026"/>
          <a:ext cx="7460028" cy="7084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1971" tIns="0" rIns="281971" bIns="0" numCol="1" spcCol="1270" anchor="ctr" anchorCtr="0">
          <a:noAutofit/>
        </a:bodyPr>
        <a:lstStyle/>
        <a:p>
          <a:pPr marL="0" lvl="0" indent="0" algn="l" defTabSz="1066800">
            <a:lnSpc>
              <a:spcPct val="90000"/>
            </a:lnSpc>
            <a:spcBef>
              <a:spcPct val="0"/>
            </a:spcBef>
            <a:spcAft>
              <a:spcPct val="35000"/>
            </a:spcAft>
            <a:buNone/>
          </a:pPr>
          <a:r>
            <a:rPr lang="pl-PL" sz="2400" kern="1200" dirty="0"/>
            <a:t>Zachowania rodzica/opiekuna</a:t>
          </a:r>
        </a:p>
      </dsp:txBody>
      <dsp:txXfrm>
        <a:off x="532859" y="4946026"/>
        <a:ext cx="7460028" cy="708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AE08E-B007-4D55-A28B-0C9F3F951544}">
      <dsp:nvSpPr>
        <dsp:cNvPr id="0" name=""/>
        <dsp:cNvSpPr/>
      </dsp:nvSpPr>
      <dsp:spPr>
        <a:xfrm>
          <a:off x="3992239" y="2746092"/>
          <a:ext cx="1828118" cy="18281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pl-PL" sz="2400" kern="1200" dirty="0"/>
            <a:t>Czynniki ryzyka</a:t>
          </a:r>
        </a:p>
      </dsp:txBody>
      <dsp:txXfrm>
        <a:off x="4259961" y="3013814"/>
        <a:ext cx="1292674" cy="1292674"/>
      </dsp:txXfrm>
    </dsp:sp>
    <dsp:sp modelId="{374B5291-3F91-4D30-AA5A-66F0024099C7}">
      <dsp:nvSpPr>
        <dsp:cNvPr id="0" name=""/>
        <dsp:cNvSpPr/>
      </dsp:nvSpPr>
      <dsp:spPr>
        <a:xfrm rot="16200000">
          <a:off x="4662338" y="1952764"/>
          <a:ext cx="487919"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a:off x="4735526" y="2164686"/>
        <a:ext cx="341543" cy="416203"/>
      </dsp:txXfrm>
    </dsp:sp>
    <dsp:sp modelId="{068EAD77-6544-4B54-9317-A7179C0A7361}">
      <dsp:nvSpPr>
        <dsp:cNvPr id="0" name=""/>
        <dsp:cNvSpPr/>
      </dsp:nvSpPr>
      <dsp:spPr>
        <a:xfrm>
          <a:off x="3988203" y="-10700"/>
          <a:ext cx="1836189" cy="18361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Konflikty w rodzinie, przemoc</a:t>
          </a:r>
        </a:p>
      </dsp:txBody>
      <dsp:txXfrm>
        <a:off x="4257107" y="258204"/>
        <a:ext cx="1298381" cy="1298381"/>
      </dsp:txXfrm>
    </dsp:sp>
    <dsp:sp modelId="{6FD61C0E-3C5A-4B76-8C49-CA77C2DAACBF}">
      <dsp:nvSpPr>
        <dsp:cNvPr id="0" name=""/>
        <dsp:cNvSpPr/>
      </dsp:nvSpPr>
      <dsp:spPr>
        <a:xfrm rot="19285714">
          <a:off x="5726060" y="2465025"/>
          <a:ext cx="487919"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a:off x="5742027" y="2649391"/>
        <a:ext cx="341543" cy="416203"/>
      </dsp:txXfrm>
    </dsp:sp>
    <dsp:sp modelId="{29D1ED15-0A9E-4EF0-9D87-86029A4D7603}">
      <dsp:nvSpPr>
        <dsp:cNvPr id="0" name=""/>
        <dsp:cNvSpPr/>
      </dsp:nvSpPr>
      <dsp:spPr>
        <a:xfrm>
          <a:off x="6140396" y="1025740"/>
          <a:ext cx="1836189" cy="18361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Uzależnienia</a:t>
          </a:r>
        </a:p>
      </dsp:txBody>
      <dsp:txXfrm>
        <a:off x="6409300" y="1294644"/>
        <a:ext cx="1298381" cy="1298381"/>
      </dsp:txXfrm>
    </dsp:sp>
    <dsp:sp modelId="{BF9437B6-14F1-4D3A-9B0F-983480E7B47F}">
      <dsp:nvSpPr>
        <dsp:cNvPr id="0" name=""/>
        <dsp:cNvSpPr/>
      </dsp:nvSpPr>
      <dsp:spPr>
        <a:xfrm rot="771429">
          <a:off x="5943950" y="3592790"/>
          <a:ext cx="373606"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a:off x="5945355" y="3719054"/>
        <a:ext cx="261524" cy="416203"/>
      </dsp:txXfrm>
    </dsp:sp>
    <dsp:sp modelId="{5D37F97C-66AF-4A9F-8831-FCD71ABF121D}">
      <dsp:nvSpPr>
        <dsp:cNvPr id="0" name=""/>
        <dsp:cNvSpPr/>
      </dsp:nvSpPr>
      <dsp:spPr>
        <a:xfrm>
          <a:off x="6440427" y="3354603"/>
          <a:ext cx="2299221" cy="18361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Hermetyczność rodziny</a:t>
          </a:r>
        </a:p>
      </dsp:txBody>
      <dsp:txXfrm>
        <a:off x="6777140" y="3623507"/>
        <a:ext cx="1625795" cy="1298381"/>
      </dsp:txXfrm>
    </dsp:sp>
    <dsp:sp modelId="{4E4C8580-A3A9-43A3-A5E3-4FFB8D918098}">
      <dsp:nvSpPr>
        <dsp:cNvPr id="0" name=""/>
        <dsp:cNvSpPr/>
      </dsp:nvSpPr>
      <dsp:spPr>
        <a:xfrm rot="3857143">
          <a:off x="5256069" y="4511827"/>
          <a:ext cx="454804"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a:off x="5294690" y="4589096"/>
        <a:ext cx="318363" cy="416203"/>
      </dsp:txXfrm>
    </dsp:sp>
    <dsp:sp modelId="{6E4BAE59-2C84-4C78-8FE9-F4481571D282}">
      <dsp:nvSpPr>
        <dsp:cNvPr id="0" name=""/>
        <dsp:cNvSpPr/>
      </dsp:nvSpPr>
      <dsp:spPr>
        <a:xfrm>
          <a:off x="4906298" y="5194809"/>
          <a:ext cx="2388753" cy="18909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Rodzic wykorzystywany </a:t>
          </a:r>
        </a:p>
        <a:p>
          <a:pPr marL="0" lvl="0" indent="0" algn="ctr" defTabSz="711200">
            <a:lnSpc>
              <a:spcPct val="90000"/>
            </a:lnSpc>
            <a:spcBef>
              <a:spcPct val="0"/>
            </a:spcBef>
            <a:spcAft>
              <a:spcPct val="35000"/>
            </a:spcAft>
            <a:buNone/>
          </a:pPr>
          <a:r>
            <a:rPr lang="pl-PL" sz="1600" kern="1200" dirty="0"/>
            <a:t>w dzieciństwie</a:t>
          </a:r>
        </a:p>
      </dsp:txBody>
      <dsp:txXfrm>
        <a:off x="5256123" y="5471737"/>
        <a:ext cx="1689103" cy="1337125"/>
      </dsp:txXfrm>
    </dsp:sp>
    <dsp:sp modelId="{C3A3276C-0C7E-42A6-BB90-B57B8AA28B21}">
      <dsp:nvSpPr>
        <dsp:cNvPr id="0" name=""/>
        <dsp:cNvSpPr/>
      </dsp:nvSpPr>
      <dsp:spPr>
        <a:xfrm rot="6942857">
          <a:off x="4072017" y="4539131"/>
          <a:ext cx="487919"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rot="10800000">
        <a:off x="4176960" y="4611925"/>
        <a:ext cx="341543" cy="416203"/>
      </dsp:txXfrm>
    </dsp:sp>
    <dsp:sp modelId="{61FA5374-66A5-481F-8767-2AA1930E07FA}">
      <dsp:nvSpPr>
        <dsp:cNvPr id="0" name=""/>
        <dsp:cNvSpPr/>
      </dsp:nvSpPr>
      <dsp:spPr>
        <a:xfrm>
          <a:off x="2793827" y="5222205"/>
          <a:ext cx="1836189" cy="18361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Nagość, pornografia</a:t>
          </a:r>
        </a:p>
      </dsp:txBody>
      <dsp:txXfrm>
        <a:off x="3062731" y="5491109"/>
        <a:ext cx="1298381" cy="1298381"/>
      </dsp:txXfrm>
    </dsp:sp>
    <dsp:sp modelId="{F496F5FA-EE4D-4970-90BD-50ADE05BF87D}">
      <dsp:nvSpPr>
        <dsp:cNvPr id="0" name=""/>
        <dsp:cNvSpPr/>
      </dsp:nvSpPr>
      <dsp:spPr>
        <a:xfrm rot="10028571">
          <a:off x="3335898" y="3616067"/>
          <a:ext cx="487919"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rot="10800000">
        <a:off x="3480439" y="3738515"/>
        <a:ext cx="341543" cy="416203"/>
      </dsp:txXfrm>
    </dsp:sp>
    <dsp:sp modelId="{29186FED-A383-4758-923E-C7A8378B2339}">
      <dsp:nvSpPr>
        <dsp:cNvPr id="0" name=""/>
        <dsp:cNvSpPr/>
      </dsp:nvSpPr>
      <dsp:spPr>
        <a:xfrm>
          <a:off x="1304463" y="3354603"/>
          <a:ext cx="1836189" cy="18361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a:t>Brak granic w relacjach ojciec-córka, matka-syn</a:t>
          </a:r>
        </a:p>
      </dsp:txBody>
      <dsp:txXfrm>
        <a:off x="1573367" y="3623507"/>
        <a:ext cx="1298381" cy="1298381"/>
      </dsp:txXfrm>
    </dsp:sp>
    <dsp:sp modelId="{BC1B5E35-7D19-4DAF-A545-6F3DC43D77FC}">
      <dsp:nvSpPr>
        <dsp:cNvPr id="0" name=""/>
        <dsp:cNvSpPr/>
      </dsp:nvSpPr>
      <dsp:spPr>
        <a:xfrm rot="13114286">
          <a:off x="3680517" y="2503471"/>
          <a:ext cx="420536" cy="6936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pl-PL" sz="1900" kern="1200"/>
        </a:p>
      </dsp:txBody>
      <dsp:txXfrm rot="10800000">
        <a:off x="3792916" y="2681535"/>
        <a:ext cx="294375" cy="416203"/>
      </dsp:txXfrm>
    </dsp:sp>
    <dsp:sp modelId="{4C620309-864C-442A-B736-F769517CC3AB}">
      <dsp:nvSpPr>
        <dsp:cNvPr id="0" name=""/>
        <dsp:cNvSpPr/>
      </dsp:nvSpPr>
      <dsp:spPr>
        <a:xfrm>
          <a:off x="1593928" y="1025740"/>
          <a:ext cx="2320355" cy="183618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kern="1200" dirty="0" err="1"/>
            <a:t>Niepełnospraw-ność</a:t>
          </a:r>
          <a:r>
            <a:rPr lang="pl-PL" sz="1600" kern="1200" dirty="0"/>
            <a:t> dziecka</a:t>
          </a:r>
        </a:p>
      </dsp:txBody>
      <dsp:txXfrm>
        <a:off x="1933736" y="1294644"/>
        <a:ext cx="1640739" cy="129838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9377781" y="5437981"/>
            <a:ext cx="1997675" cy="1579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138" tIns="52569" rIns="105138" bIns="52569" anchor="ctr"/>
          <a:lstStyle/>
          <a:p>
            <a:pPr algn="ctr" eaLnBrk="1" latinLnBrk="0" hangingPunct="1"/>
            <a:endParaRPr kumimoji="0" lang="en-US"/>
          </a:p>
        </p:txBody>
      </p:sp>
      <p:sp>
        <p:nvSpPr>
          <p:cNvPr id="8" name="Tytuł 7"/>
          <p:cNvSpPr>
            <a:spLocks noGrp="1"/>
          </p:cNvSpPr>
          <p:nvPr>
            <p:ph type="ctrTitle"/>
          </p:nvPr>
        </p:nvSpPr>
        <p:spPr>
          <a:xfrm>
            <a:off x="659821" y="819236"/>
            <a:ext cx="9842072" cy="1551353"/>
          </a:xfrm>
        </p:spPr>
        <p:txBody>
          <a:bodyPr anchor="b">
            <a:normAutofit/>
          </a:bodyPr>
          <a:lstStyle>
            <a:lvl1pPr algn="r">
              <a:defRPr sz="5100"/>
            </a:lvl1pPr>
          </a:lstStyle>
          <a:p>
            <a:r>
              <a:rPr kumimoji="0" lang="pl-PL"/>
              <a:t>Kliknij, aby edytować styl</a:t>
            </a:r>
            <a:endParaRPr kumimoji="0" lang="en-US"/>
          </a:p>
        </p:txBody>
      </p:sp>
      <p:sp>
        <p:nvSpPr>
          <p:cNvPr id="9" name="Podtytuł 8"/>
          <p:cNvSpPr>
            <a:spLocks noGrp="1"/>
          </p:cNvSpPr>
          <p:nvPr>
            <p:ph type="subTitle" idx="1"/>
          </p:nvPr>
        </p:nvSpPr>
        <p:spPr>
          <a:xfrm>
            <a:off x="659821" y="2374775"/>
            <a:ext cx="9842072" cy="1849561"/>
          </a:xfrm>
        </p:spPr>
        <p:txBody>
          <a:bodyPr/>
          <a:lstStyle>
            <a:lvl1pPr marL="0" marR="42055" indent="0" algn="r">
              <a:spcBef>
                <a:spcPts val="0"/>
              </a:spcBef>
              <a:buNone/>
              <a:defRPr>
                <a:ln>
                  <a:solidFill>
                    <a:schemeClr val="bg2"/>
                  </a:solidFill>
                </a:ln>
                <a:solidFill>
                  <a:schemeClr val="tx1">
                    <a:tint val="75000"/>
                  </a:schemeClr>
                </a:solidFill>
              </a:defRPr>
            </a:lvl1pPr>
            <a:lvl2pPr marL="525689" indent="0" algn="ctr">
              <a:buNone/>
            </a:lvl2pPr>
            <a:lvl3pPr marL="1051377" indent="0" algn="ctr">
              <a:buNone/>
            </a:lvl3pPr>
            <a:lvl4pPr marL="1577066" indent="0" algn="ctr">
              <a:buNone/>
            </a:lvl4pPr>
            <a:lvl5pPr marL="2102754" indent="0" algn="ctr">
              <a:buNone/>
            </a:lvl5pPr>
            <a:lvl6pPr marL="2628443" indent="0" algn="ctr">
              <a:buNone/>
            </a:lvl6pPr>
            <a:lvl7pPr marL="3154131" indent="0" algn="ctr">
              <a:buNone/>
            </a:lvl7pPr>
            <a:lvl8pPr marL="3679820" indent="0" algn="ctr">
              <a:buNone/>
            </a:lvl8pPr>
            <a:lvl9pPr marL="4205508"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1674257" y="6345302"/>
            <a:ext cx="7069085" cy="385325"/>
          </a:xfrm>
        </p:spPr>
        <p:txBody>
          <a:bodyPr tIns="0" bIns="0" anchor="t"/>
          <a:lstStyle>
            <a:lvl1pPr algn="r">
              <a:defRPr sz="1100"/>
            </a:lvl1pPr>
          </a:lstStyle>
          <a:p>
            <a:fld id="{1A1A038F-DBC1-4B59-8267-EED65E0EDB47}" type="datetimeFigureOut">
              <a:rPr lang="pl-PL" smtClean="0"/>
              <a:t>18.03.2020</a:t>
            </a:fld>
            <a:endParaRPr lang="pl-PL"/>
          </a:p>
        </p:txBody>
      </p:sp>
      <p:sp>
        <p:nvSpPr>
          <p:cNvPr id="17" name="Symbol zastępczy stopki 16"/>
          <p:cNvSpPr>
            <a:spLocks noGrp="1"/>
          </p:cNvSpPr>
          <p:nvPr>
            <p:ph type="ftr" sz="quarter" idx="11"/>
          </p:nvPr>
        </p:nvSpPr>
        <p:spPr>
          <a:xfrm>
            <a:off x="1674257" y="5963325"/>
            <a:ext cx="7069085" cy="385325"/>
          </a:xfrm>
        </p:spPr>
        <p:txBody>
          <a:bodyPr tIns="0" bIns="0" anchor="b"/>
          <a:lstStyle>
            <a:lvl1pPr algn="r">
              <a:defRPr sz="1300"/>
            </a:lvl1pPr>
          </a:lstStyle>
          <a:p>
            <a:endParaRPr lang="pl-PL"/>
          </a:p>
        </p:txBody>
      </p:sp>
      <p:sp>
        <p:nvSpPr>
          <p:cNvPr id="29" name="Symbol zastępczy numeru slajdu 28"/>
          <p:cNvSpPr>
            <a:spLocks noGrp="1"/>
          </p:cNvSpPr>
          <p:nvPr>
            <p:ph type="sldNum" sz="quarter" idx="12"/>
          </p:nvPr>
        </p:nvSpPr>
        <p:spPr>
          <a:xfrm>
            <a:off x="10244078" y="6070549"/>
            <a:ext cx="613894" cy="385325"/>
          </a:xfrm>
        </p:spPr>
        <p:txBody>
          <a:bodyPr anchor="ctr"/>
          <a:lstStyle>
            <a:lvl1pPr algn="ctr">
              <a:defRPr sz="1500">
                <a:solidFill>
                  <a:srgbClr val="FFFFFF"/>
                </a:solidFill>
              </a:defRPr>
            </a:lvl1pPr>
          </a:lstStyle>
          <a:p>
            <a:fld id="{127CCC1E-E459-4591-AEB3-C66889702B9B}"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1A1A038F-DBC1-4B59-8267-EED65E0EDB47}" type="datetimeFigureOut">
              <a:rPr lang="pl-PL" smtClean="0"/>
              <a:t>18.03.2020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7CCC1E-E459-4591-AEB3-C66889702B9B}"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278270" y="402079"/>
            <a:ext cx="2325357" cy="5789930"/>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558085" y="402079"/>
            <a:ext cx="7627171" cy="578993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1A1A038F-DBC1-4B59-8267-EED65E0EDB47}" type="datetimeFigureOut">
              <a:rPr lang="pl-PL" smtClean="0"/>
              <a:t>18.03.2020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27CCC1E-E459-4591-AEB3-C66889702B9B}"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558086" y="282293"/>
            <a:ext cx="10045542" cy="1476432"/>
          </a:xfrm>
        </p:spPr>
        <p:txBody>
          <a:bodyPr/>
          <a:lstStyle/>
          <a:p>
            <a:r>
              <a:rPr kumimoji="0" lang="pl-PL"/>
              <a:t>Kliknij, aby edytować styl</a:t>
            </a:r>
            <a:endParaRPr kumimoji="0" lang="en-US"/>
          </a:p>
        </p:txBody>
      </p:sp>
      <p:sp>
        <p:nvSpPr>
          <p:cNvPr id="3" name="Symbol zastępczy zawartości 2"/>
          <p:cNvSpPr>
            <a:spLocks noGrp="1"/>
          </p:cNvSpPr>
          <p:nvPr>
            <p:ph idx="1"/>
          </p:nvPr>
        </p:nvSpPr>
        <p:spPr>
          <a:xfrm>
            <a:off x="558086" y="1986973"/>
            <a:ext cx="10045542" cy="4824942"/>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5848737" y="6838551"/>
            <a:ext cx="2604400" cy="318446"/>
          </a:xfrm>
        </p:spPr>
        <p:txBody>
          <a:bodyPr/>
          <a:lstStyle/>
          <a:p>
            <a:fld id="{1A1A038F-DBC1-4B59-8267-EED65E0EDB47}" type="datetimeFigureOut">
              <a:rPr lang="pl-PL" smtClean="0"/>
              <a:t>18.03.2020</a:t>
            </a:fld>
            <a:endParaRPr lang="pl-PL"/>
          </a:p>
        </p:txBody>
      </p:sp>
      <p:sp>
        <p:nvSpPr>
          <p:cNvPr id="5" name="Symbol zastępczy stopki 4"/>
          <p:cNvSpPr>
            <a:spLocks noGrp="1"/>
          </p:cNvSpPr>
          <p:nvPr>
            <p:ph type="ftr" sz="quarter" idx="11"/>
          </p:nvPr>
        </p:nvSpPr>
        <p:spPr>
          <a:xfrm>
            <a:off x="558086" y="6839524"/>
            <a:ext cx="5200079" cy="317474"/>
          </a:xfrm>
        </p:spPr>
        <p:txBody>
          <a:bodyPr/>
          <a:lstStyle/>
          <a:p>
            <a:endParaRPr lang="pl-PL"/>
          </a:p>
        </p:txBody>
      </p:sp>
      <p:sp>
        <p:nvSpPr>
          <p:cNvPr id="6" name="Symbol zastępczy numeru slajdu 5"/>
          <p:cNvSpPr>
            <a:spLocks noGrp="1"/>
          </p:cNvSpPr>
          <p:nvPr>
            <p:ph type="sldNum" sz="quarter" idx="12"/>
          </p:nvPr>
        </p:nvSpPr>
        <p:spPr/>
        <p:txBody>
          <a:bodyPr/>
          <a:lstStyle/>
          <a:p>
            <a:fld id="{127CCC1E-E459-4591-AEB3-C66889702B9B}"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8586" y="7423"/>
            <a:ext cx="11144541" cy="721514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138" tIns="52569" rIns="105138" bIns="52569" anchor="ctr"/>
          <a:lstStyle/>
          <a:p>
            <a:pPr marL="0" algn="ctr" defTabSz="1051377" rtl="0" eaLnBrk="1" latinLnBrk="0" hangingPunct="1"/>
            <a:endParaRPr kumimoji="0" lang="en-US" sz="2100" kern="1200">
              <a:solidFill>
                <a:schemeClr val="lt1"/>
              </a:solidFill>
              <a:latin typeface="+mn-lt"/>
              <a:ea typeface="+mn-ea"/>
              <a:cs typeface="+mn-cs"/>
            </a:endParaRPr>
          </a:p>
        </p:txBody>
      </p:sp>
      <p:sp>
        <p:nvSpPr>
          <p:cNvPr id="8" name="Trójkąt równoramienny 7"/>
          <p:cNvSpPr/>
          <p:nvPr/>
        </p:nvSpPr>
        <p:spPr>
          <a:xfrm rot="5400000" flipV="1">
            <a:off x="9377781" y="219621"/>
            <a:ext cx="1997675" cy="1579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138" tIns="52569" rIns="105138" bIns="52569" anchor="ctr"/>
          <a:lstStyle/>
          <a:p>
            <a:pPr algn="ctr" eaLnBrk="1" latinLnBrk="0" hangingPunct="1"/>
            <a:endParaRPr kumimoji="0" lang="en-US"/>
          </a:p>
        </p:txBody>
      </p:sp>
      <p:sp>
        <p:nvSpPr>
          <p:cNvPr id="4" name="Symbol zastępczy daty 3"/>
          <p:cNvSpPr>
            <a:spLocks noGrp="1"/>
          </p:cNvSpPr>
          <p:nvPr>
            <p:ph type="dt" sz="half" idx="10"/>
          </p:nvPr>
        </p:nvSpPr>
        <p:spPr>
          <a:xfrm>
            <a:off x="8490460" y="6835334"/>
            <a:ext cx="2604400" cy="321663"/>
          </a:xfrm>
        </p:spPr>
        <p:txBody>
          <a:bodyPr/>
          <a:lstStyle/>
          <a:p>
            <a:fld id="{1A1A038F-DBC1-4B59-8267-EED65E0EDB47}" type="datetimeFigureOut">
              <a:rPr lang="pl-PL" smtClean="0"/>
              <a:t>18.03.2020</a:t>
            </a:fld>
            <a:endParaRPr lang="pl-PL"/>
          </a:p>
        </p:txBody>
      </p:sp>
      <p:sp>
        <p:nvSpPr>
          <p:cNvPr id="5" name="Symbol zastępczy stopki 4"/>
          <p:cNvSpPr>
            <a:spLocks noGrp="1"/>
          </p:cNvSpPr>
          <p:nvPr>
            <p:ph type="ftr" sz="quarter" idx="11"/>
          </p:nvPr>
        </p:nvSpPr>
        <p:spPr>
          <a:xfrm>
            <a:off x="3197367" y="6839524"/>
            <a:ext cx="5200079" cy="317474"/>
          </a:xfrm>
        </p:spPr>
        <p:txBody>
          <a:bodyPr/>
          <a:lstStyle/>
          <a:p>
            <a:endParaRPr lang="pl-PL"/>
          </a:p>
        </p:txBody>
      </p:sp>
      <p:sp>
        <p:nvSpPr>
          <p:cNvPr id="6" name="Symbol zastępczy numeru slajdu 5"/>
          <p:cNvSpPr>
            <a:spLocks noGrp="1"/>
          </p:cNvSpPr>
          <p:nvPr>
            <p:ph type="sldNum" sz="quarter" idx="12"/>
          </p:nvPr>
        </p:nvSpPr>
        <p:spPr>
          <a:xfrm>
            <a:off x="10315864" y="854416"/>
            <a:ext cx="613894" cy="317474"/>
          </a:xfrm>
        </p:spPr>
        <p:txBody>
          <a:bodyPr/>
          <a:lstStyle/>
          <a:p>
            <a:fld id="{127CCC1E-E459-4591-AEB3-C66889702B9B}" type="slidenum">
              <a:rPr lang="pl-PL" smtClean="0"/>
              <a:t>‹#›</a:t>
            </a:fld>
            <a:endParaRPr lang="pl-PL"/>
          </a:p>
        </p:txBody>
      </p:sp>
      <p:cxnSp>
        <p:nvCxnSpPr>
          <p:cNvPr id="11" name="Łącznik prosty 10"/>
          <p:cNvCxnSpPr/>
          <p:nvPr/>
        </p:nvCxnSpPr>
        <p:spPr>
          <a:xfrm rot="10800000">
            <a:off x="7896197" y="9900"/>
            <a:ext cx="3262654" cy="20053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424"/>
            <a:ext cx="11153127" cy="7222568"/>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465071" y="286483"/>
            <a:ext cx="8836356" cy="1437431"/>
          </a:xfrm>
        </p:spPr>
        <p:txBody>
          <a:bodyPr anchor="ctr"/>
          <a:lstStyle>
            <a:lvl1pPr marL="0" algn="l">
              <a:buNone/>
              <a:defRPr sz="4100" b="1" cap="none" baseline="0"/>
            </a:lvl1pPr>
          </a:lstStyle>
          <a:p>
            <a:r>
              <a:rPr kumimoji="0" lang="pl-PL"/>
              <a:t>Kliknij, aby edytować styl</a:t>
            </a:r>
            <a:endParaRPr kumimoji="0" lang="en-US"/>
          </a:p>
        </p:txBody>
      </p:sp>
      <p:sp>
        <p:nvSpPr>
          <p:cNvPr id="3" name="Symbol zastępczy tekstu 2"/>
          <p:cNvSpPr>
            <a:spLocks noGrp="1"/>
          </p:cNvSpPr>
          <p:nvPr>
            <p:ph type="body" idx="1"/>
          </p:nvPr>
        </p:nvSpPr>
        <p:spPr>
          <a:xfrm>
            <a:off x="465071" y="1723910"/>
            <a:ext cx="4743728" cy="2412471"/>
          </a:xfrm>
        </p:spPr>
        <p:txBody>
          <a:bodyPr anchor="t"/>
          <a:lstStyle>
            <a:lvl1pPr marL="63083" indent="0" algn="l">
              <a:buNone/>
              <a:defRPr sz="2300">
                <a:solidFill>
                  <a:schemeClr val="tx1">
                    <a:tint val="75000"/>
                  </a:schemeClr>
                </a:solidFill>
              </a:defRPr>
            </a:lvl1pPr>
            <a:lvl2pPr>
              <a:buNone/>
              <a:defRPr sz="21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pl-PL"/>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a:t>Kliknij, aby edytować styl</a:t>
            </a:r>
            <a:endParaRPr kumimoji="0" lang="en-US"/>
          </a:p>
        </p:txBody>
      </p:sp>
      <p:sp>
        <p:nvSpPr>
          <p:cNvPr id="3" name="Symbol zastępczy zawartości 2"/>
          <p:cNvSpPr>
            <a:spLocks noGrp="1"/>
          </p:cNvSpPr>
          <p:nvPr>
            <p:ph sz="half" idx="1"/>
          </p:nvPr>
        </p:nvSpPr>
        <p:spPr>
          <a:xfrm>
            <a:off x="558085" y="1817730"/>
            <a:ext cx="4929757" cy="4776358"/>
          </a:xfrm>
        </p:spPr>
        <p:txBody>
          <a:bodyPr/>
          <a:lstStyle>
            <a:lvl1pPr>
              <a:defRPr sz="3000"/>
            </a:lvl1pPr>
            <a:lvl2pPr>
              <a:defRPr sz="2800"/>
            </a:lvl2pPr>
            <a:lvl3pPr>
              <a:defRPr sz="2300"/>
            </a:lvl3pPr>
            <a:lvl4pPr>
              <a:defRPr sz="2100"/>
            </a:lvl4pPr>
            <a:lvl5pPr>
              <a:defRPr sz="21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5673871" y="1817730"/>
            <a:ext cx="4929757" cy="4776358"/>
          </a:xfrm>
        </p:spPr>
        <p:txBody>
          <a:bodyPr/>
          <a:lstStyle>
            <a:lvl1pPr>
              <a:defRPr sz="3000"/>
            </a:lvl1pPr>
            <a:lvl2pPr>
              <a:defRPr sz="2800"/>
            </a:lvl2pPr>
            <a:lvl3pPr>
              <a:defRPr sz="2300"/>
            </a:lvl3pPr>
            <a:lvl4pPr>
              <a:defRPr sz="2100"/>
            </a:lvl4pPr>
            <a:lvl5pPr>
              <a:defRPr sz="21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5848737" y="6839523"/>
            <a:ext cx="2604400" cy="318446"/>
          </a:xfrm>
        </p:spPr>
        <p:txBody>
          <a:bodyPr/>
          <a:lstStyle/>
          <a:p>
            <a:fld id="{1A1A038F-DBC1-4B59-8267-EED65E0EDB47}" type="datetimeFigureOut">
              <a:rPr lang="pl-PL" smtClean="0"/>
              <a:t>18.03.2020</a:t>
            </a:fld>
            <a:endParaRPr lang="pl-PL"/>
          </a:p>
        </p:txBody>
      </p:sp>
      <p:sp>
        <p:nvSpPr>
          <p:cNvPr id="6" name="Symbol zastępczy stopki 5"/>
          <p:cNvSpPr>
            <a:spLocks noGrp="1"/>
          </p:cNvSpPr>
          <p:nvPr>
            <p:ph type="ftr" sz="quarter" idx="11"/>
          </p:nvPr>
        </p:nvSpPr>
        <p:spPr>
          <a:xfrm>
            <a:off x="558086" y="6839523"/>
            <a:ext cx="5200079" cy="318446"/>
          </a:xfrm>
        </p:spPr>
        <p:txBody>
          <a:bodyPr/>
          <a:lstStyle/>
          <a:p>
            <a:endParaRPr lang="pl-PL"/>
          </a:p>
        </p:txBody>
      </p:sp>
      <p:sp>
        <p:nvSpPr>
          <p:cNvPr id="7" name="Symbol zastępczy numeru slajdu 6"/>
          <p:cNvSpPr>
            <a:spLocks noGrp="1"/>
          </p:cNvSpPr>
          <p:nvPr>
            <p:ph type="sldNum" sz="quarter" idx="12"/>
          </p:nvPr>
        </p:nvSpPr>
        <p:spPr>
          <a:xfrm>
            <a:off x="9264222" y="6839523"/>
            <a:ext cx="613894" cy="318446"/>
          </a:xfrm>
        </p:spPr>
        <p:txBody>
          <a:bodyPr/>
          <a:lstStyle/>
          <a:p>
            <a:fld id="{127CCC1E-E459-4591-AEB3-C66889702B9B}"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302965" y="306816"/>
            <a:ext cx="1302200" cy="6494372"/>
          </a:xfrm>
        </p:spPr>
        <p:txBody>
          <a:bodyPr vert="vert270" anchor="b"/>
          <a:lstStyle>
            <a:lvl1pPr marL="0" algn="ctr">
              <a:defRPr sz="3800" b="1">
                <a:ln w="6350">
                  <a:solidFill>
                    <a:schemeClr val="tx1"/>
                  </a:solidFill>
                </a:ln>
                <a:solidFill>
                  <a:schemeClr val="tx1"/>
                </a:solidFill>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1666208" y="306816"/>
            <a:ext cx="709233" cy="3184462"/>
          </a:xfrm>
          <a:solidFill>
            <a:schemeClr val="bg1"/>
          </a:solidFill>
          <a:ln w="12700">
            <a:noFill/>
          </a:ln>
        </p:spPr>
        <p:txBody>
          <a:bodyPr vert="vert270" anchor="ctr"/>
          <a:lstStyle>
            <a:lvl1pPr marL="0" indent="0" algn="ctr">
              <a:buNone/>
              <a:defRPr sz="1800" b="0">
                <a:solidFill>
                  <a:schemeClr val="tx1"/>
                </a:solidFill>
              </a:defRPr>
            </a:lvl1pPr>
            <a:lvl2pPr>
              <a:buNone/>
              <a:defRPr sz="2300" b="1"/>
            </a:lvl2pPr>
            <a:lvl3pPr>
              <a:buNone/>
              <a:defRPr sz="2100" b="1"/>
            </a:lvl3pPr>
            <a:lvl4pPr>
              <a:buNone/>
              <a:defRPr sz="1800" b="1"/>
            </a:lvl4pPr>
            <a:lvl5pPr>
              <a:buNone/>
              <a:defRPr sz="18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1666208" y="3616727"/>
            <a:ext cx="709233" cy="3184462"/>
          </a:xfrm>
          <a:solidFill>
            <a:schemeClr val="bg1"/>
          </a:solidFill>
          <a:ln w="12700">
            <a:noFill/>
          </a:ln>
        </p:spPr>
        <p:txBody>
          <a:bodyPr vert="vert270" anchor="ctr"/>
          <a:lstStyle>
            <a:lvl1pPr marL="0" indent="0" algn="ctr">
              <a:buNone/>
              <a:defRPr sz="1800" b="0">
                <a:solidFill>
                  <a:schemeClr val="tx1"/>
                </a:solidFill>
              </a:defRPr>
            </a:lvl1pPr>
            <a:lvl2pPr>
              <a:buNone/>
              <a:defRPr sz="2300" b="1"/>
            </a:lvl2pPr>
            <a:lvl3pPr>
              <a:buNone/>
              <a:defRPr sz="2100" b="1"/>
            </a:lvl3pPr>
            <a:lvl4pPr>
              <a:buNone/>
              <a:defRPr sz="1800" b="1"/>
            </a:lvl4pPr>
            <a:lvl5pPr>
              <a:buNone/>
              <a:defRPr sz="1800" b="1"/>
            </a:lvl5pPr>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2468455" y="306816"/>
            <a:ext cx="8371285" cy="3184462"/>
          </a:xfrm>
        </p:spPr>
        <p:txBody>
          <a:bodyPr/>
          <a:lstStyle>
            <a:lvl1pPr algn="l">
              <a:defRPr sz="2800"/>
            </a:lvl1pPr>
            <a:lvl2pPr algn="l">
              <a:defRPr sz="2300"/>
            </a:lvl2pPr>
            <a:lvl3pPr algn="l">
              <a:defRPr sz="2100"/>
            </a:lvl3pPr>
            <a:lvl4pPr algn="l">
              <a:defRPr sz="1800"/>
            </a:lvl4pPr>
            <a:lvl5pPr algn="l">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2468455" y="3616727"/>
            <a:ext cx="8371285" cy="3184462"/>
          </a:xfrm>
        </p:spPr>
        <p:txBody>
          <a:bodyPr/>
          <a:lstStyle>
            <a:lvl1pPr>
              <a:defRPr sz="2800"/>
            </a:lvl1pPr>
            <a:lvl2pPr>
              <a:defRPr sz="2300"/>
            </a:lvl2pPr>
            <a:lvl3pPr>
              <a:defRPr sz="21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a:xfrm>
            <a:off x="5848738" y="6839523"/>
            <a:ext cx="2600679" cy="318446"/>
          </a:xfrm>
        </p:spPr>
        <p:txBody>
          <a:bodyPr/>
          <a:lstStyle/>
          <a:p>
            <a:fld id="{1A1A038F-DBC1-4B59-8267-EED65E0EDB47}" type="datetimeFigureOut">
              <a:rPr lang="pl-PL" smtClean="0"/>
              <a:t>18.03.2020</a:t>
            </a:fld>
            <a:endParaRPr lang="pl-PL"/>
          </a:p>
        </p:txBody>
      </p:sp>
      <p:sp>
        <p:nvSpPr>
          <p:cNvPr id="8" name="Symbol zastępczy stopki 7"/>
          <p:cNvSpPr>
            <a:spLocks noGrp="1"/>
          </p:cNvSpPr>
          <p:nvPr>
            <p:ph type="ftr" sz="quarter" idx="11"/>
          </p:nvPr>
        </p:nvSpPr>
        <p:spPr>
          <a:xfrm>
            <a:off x="558086" y="6839523"/>
            <a:ext cx="5201358" cy="318446"/>
          </a:xfrm>
        </p:spPr>
        <p:txBody>
          <a:bodyPr/>
          <a:lstStyle/>
          <a:p>
            <a:endParaRPr lang="pl-PL"/>
          </a:p>
        </p:txBody>
      </p:sp>
      <p:sp>
        <p:nvSpPr>
          <p:cNvPr id="9" name="Symbol zastępczy numeru slajdu 8"/>
          <p:cNvSpPr>
            <a:spLocks noGrp="1"/>
          </p:cNvSpPr>
          <p:nvPr>
            <p:ph type="sldNum" sz="quarter" idx="12"/>
          </p:nvPr>
        </p:nvSpPr>
        <p:spPr>
          <a:xfrm>
            <a:off x="9264222" y="6841768"/>
            <a:ext cx="613894" cy="318446"/>
          </a:xfrm>
        </p:spPr>
        <p:txBody>
          <a:bodyPr/>
          <a:lstStyle>
            <a:lvl1pPr algn="ctr">
              <a:defRPr/>
            </a:lvl1pPr>
          </a:lstStyle>
          <a:p>
            <a:fld id="{127CCC1E-E459-4591-AEB3-C66889702B9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1A1A038F-DBC1-4B59-8267-EED65E0EDB47}" type="datetimeFigureOut">
              <a:rPr lang="pl-PL" smtClean="0"/>
              <a:t>18.03.2020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27CCC1E-E459-4591-AEB3-C66889702B9B}"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5848737" y="6839523"/>
            <a:ext cx="2604400" cy="318446"/>
          </a:xfrm>
        </p:spPr>
        <p:txBody>
          <a:bodyPr/>
          <a:lstStyle/>
          <a:p>
            <a:fld id="{1A1A038F-DBC1-4B59-8267-EED65E0EDB47}" type="datetimeFigureOut">
              <a:rPr lang="pl-PL" smtClean="0"/>
              <a:t>18.03.2020</a:t>
            </a:fld>
            <a:endParaRPr lang="pl-PL"/>
          </a:p>
        </p:txBody>
      </p:sp>
      <p:sp>
        <p:nvSpPr>
          <p:cNvPr id="3" name="Symbol zastępczy stopki 2"/>
          <p:cNvSpPr>
            <a:spLocks noGrp="1"/>
          </p:cNvSpPr>
          <p:nvPr>
            <p:ph type="ftr" sz="quarter" idx="11"/>
          </p:nvPr>
        </p:nvSpPr>
        <p:spPr>
          <a:xfrm>
            <a:off x="558086" y="6840496"/>
            <a:ext cx="5200079" cy="317474"/>
          </a:xfrm>
        </p:spPr>
        <p:txBody>
          <a:bodyPr/>
          <a:lstStyle/>
          <a:p>
            <a:endParaRPr lang="pl-PL"/>
          </a:p>
        </p:txBody>
      </p:sp>
      <p:sp>
        <p:nvSpPr>
          <p:cNvPr id="4" name="Symbol zastępczy numeru slajdu 3"/>
          <p:cNvSpPr>
            <a:spLocks noGrp="1"/>
          </p:cNvSpPr>
          <p:nvPr>
            <p:ph type="sldNum" sz="quarter" idx="12"/>
          </p:nvPr>
        </p:nvSpPr>
        <p:spPr>
          <a:xfrm>
            <a:off x="9264222" y="6839523"/>
            <a:ext cx="613894" cy="318446"/>
          </a:xfrm>
        </p:spPr>
        <p:txBody>
          <a:bodyPr/>
          <a:lstStyle/>
          <a:p>
            <a:fld id="{127CCC1E-E459-4591-AEB3-C66889702B9B}"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67881" y="388004"/>
            <a:ext cx="1116171" cy="6272425"/>
          </a:xfrm>
        </p:spPr>
        <p:txBody>
          <a:bodyPr vert="vert270" anchor="b"/>
          <a:lstStyle>
            <a:lvl1pPr marL="0" marR="21028" algn="r">
              <a:spcBef>
                <a:spcPts val="0"/>
              </a:spcBef>
              <a:buNone/>
              <a:defRPr sz="3300" b="0" cap="all" baseline="0"/>
            </a:lvl1pPr>
          </a:lstStyle>
          <a:p>
            <a:r>
              <a:rPr kumimoji="0" lang="pl-PL"/>
              <a:t>Kliknij, aby edytować styl</a:t>
            </a:r>
            <a:endParaRPr kumimoji="0" lang="en-US"/>
          </a:p>
        </p:txBody>
      </p:sp>
      <p:sp>
        <p:nvSpPr>
          <p:cNvPr id="3" name="Symbol zastępczy tekstu 2"/>
          <p:cNvSpPr>
            <a:spLocks noGrp="1"/>
          </p:cNvSpPr>
          <p:nvPr>
            <p:ph type="body" idx="2"/>
          </p:nvPr>
        </p:nvSpPr>
        <p:spPr>
          <a:xfrm>
            <a:off x="1386494" y="388004"/>
            <a:ext cx="2976457" cy="6272425"/>
          </a:xfrm>
        </p:spPr>
        <p:txBody>
          <a:bodyPr anchor="t"/>
          <a:lstStyle>
            <a:lvl1pPr marL="0" indent="0">
              <a:spcBef>
                <a:spcPts val="0"/>
              </a:spcBef>
              <a:buNone/>
              <a:defRPr sz="1600"/>
            </a:lvl1pPr>
            <a:lvl2pPr>
              <a:buNone/>
              <a:defRPr sz="1400"/>
            </a:lvl2pPr>
            <a:lvl3pPr>
              <a:buNone/>
              <a:defRPr sz="1100"/>
            </a:lvl3pPr>
            <a:lvl4pPr>
              <a:buNone/>
              <a:defRPr sz="1000"/>
            </a:lvl4pPr>
            <a:lvl5pPr>
              <a:buNone/>
              <a:defRPr sz="1000"/>
            </a:lvl5pPr>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4456934" y="337746"/>
            <a:ext cx="6440308" cy="6320674"/>
          </a:xfrm>
        </p:spPr>
        <p:txBody>
          <a:bodyPr/>
          <a:lstStyle>
            <a:lvl1pPr>
              <a:spcBef>
                <a:spcPts val="0"/>
              </a:spcBef>
              <a:defRPr sz="3400"/>
            </a:lvl1pPr>
            <a:lvl2pPr>
              <a:defRPr sz="3000"/>
            </a:lvl2pPr>
            <a:lvl3pPr>
              <a:defRPr sz="2800"/>
            </a:lvl3pPr>
            <a:lvl4pPr>
              <a:defRPr sz="2300"/>
            </a:lvl4pPr>
            <a:lvl5pPr>
              <a:defRPr sz="23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7664493" y="6918967"/>
            <a:ext cx="2604400" cy="318446"/>
          </a:xfrm>
        </p:spPr>
        <p:txBody>
          <a:bodyPr/>
          <a:lstStyle>
            <a:lvl1pPr>
              <a:defRPr sz="1000"/>
            </a:lvl1pPr>
          </a:lstStyle>
          <a:p>
            <a:fld id="{1A1A038F-DBC1-4B59-8267-EED65E0EDB47}" type="datetimeFigureOut">
              <a:rPr lang="pl-PL" smtClean="0"/>
              <a:t>18.03.2020</a:t>
            </a:fld>
            <a:endParaRPr lang="pl-PL"/>
          </a:p>
        </p:txBody>
      </p:sp>
      <p:sp>
        <p:nvSpPr>
          <p:cNvPr id="6" name="Symbol zastępczy stopki 5"/>
          <p:cNvSpPr>
            <a:spLocks noGrp="1"/>
          </p:cNvSpPr>
          <p:nvPr>
            <p:ph type="ftr" sz="quarter" idx="11"/>
          </p:nvPr>
        </p:nvSpPr>
        <p:spPr>
          <a:xfrm>
            <a:off x="1386494" y="6918967"/>
            <a:ext cx="6278000" cy="318446"/>
          </a:xfrm>
        </p:spPr>
        <p:txBody>
          <a:bodyPr/>
          <a:lstStyle>
            <a:lvl1pPr>
              <a:defRPr sz="1000"/>
            </a:lvl1pPr>
          </a:lstStyle>
          <a:p>
            <a:endParaRPr lang="pl-PL"/>
          </a:p>
        </p:txBody>
      </p:sp>
      <p:sp>
        <p:nvSpPr>
          <p:cNvPr id="7" name="Symbol zastępczy numeru slajdu 6"/>
          <p:cNvSpPr>
            <a:spLocks noGrp="1"/>
          </p:cNvSpPr>
          <p:nvPr>
            <p:ph type="sldNum" sz="quarter" idx="12"/>
          </p:nvPr>
        </p:nvSpPr>
        <p:spPr>
          <a:xfrm>
            <a:off x="10266452" y="6918967"/>
            <a:ext cx="613894" cy="318446"/>
          </a:xfrm>
        </p:spPr>
        <p:txBody>
          <a:bodyPr/>
          <a:lstStyle>
            <a:lvl1pPr>
              <a:defRPr sz="1000"/>
            </a:lvl1pPr>
          </a:lstStyle>
          <a:p>
            <a:fld id="{127CCC1E-E459-4591-AEB3-C66889702B9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67881" y="159244"/>
            <a:ext cx="1116171" cy="6754919"/>
          </a:xfrm>
        </p:spPr>
        <p:txBody>
          <a:bodyPr vert="vert270" anchor="b"/>
          <a:lstStyle>
            <a:lvl1pPr marL="0" algn="l">
              <a:buNone/>
              <a:defRPr sz="3400" b="0" cap="all" baseline="0"/>
            </a:lvl1pPr>
          </a:lstStyle>
          <a:p>
            <a:r>
              <a:rPr kumimoji="0" lang="pl-PL"/>
              <a:t>Kliknij, aby edytować styl</a:t>
            </a:r>
            <a:endParaRPr kumimoji="0" lang="en-US"/>
          </a:p>
        </p:txBody>
      </p:sp>
      <p:sp>
        <p:nvSpPr>
          <p:cNvPr id="3" name="Symbol zastępczy obrazu 2"/>
          <p:cNvSpPr>
            <a:spLocks noGrp="1"/>
          </p:cNvSpPr>
          <p:nvPr>
            <p:ph type="pic" idx="1"/>
          </p:nvPr>
        </p:nvSpPr>
        <p:spPr>
          <a:xfrm>
            <a:off x="1389400" y="394656"/>
            <a:ext cx="8951694" cy="5789930"/>
          </a:xfrm>
          <a:solidFill>
            <a:schemeClr val="bg2">
              <a:shade val="50000"/>
            </a:schemeClr>
          </a:solidFill>
        </p:spPr>
        <p:txBody>
          <a:bodyPr/>
          <a:lstStyle>
            <a:lvl1pPr marL="0" indent="0">
              <a:buNone/>
              <a:defRPr sz="37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1395214" y="6192009"/>
            <a:ext cx="8951694" cy="723741"/>
          </a:xfrm>
          <a:solidFill>
            <a:schemeClr val="accent1">
              <a:alpha val="15000"/>
            </a:schemeClr>
          </a:solidFill>
          <a:ln>
            <a:solidFill>
              <a:schemeClr val="accent1"/>
            </a:solidFill>
            <a:miter lim="800000"/>
          </a:ln>
        </p:spPr>
        <p:txBody>
          <a:bodyPr/>
          <a:lstStyle>
            <a:lvl1pPr marL="0" indent="0">
              <a:spcBef>
                <a:spcPts val="0"/>
              </a:spcBef>
              <a:buNone/>
              <a:defRPr sz="1600"/>
            </a:lvl1pPr>
            <a:lvl2pPr>
              <a:defRPr sz="1400"/>
            </a:lvl2pPr>
            <a:lvl3pPr>
              <a:defRPr sz="1100"/>
            </a:lvl3pPr>
            <a:lvl4pPr>
              <a:defRPr sz="1000"/>
            </a:lvl4pPr>
            <a:lvl5pPr>
              <a:defRPr sz="10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a:xfrm>
            <a:off x="7456024" y="6918967"/>
            <a:ext cx="2567194" cy="318446"/>
          </a:xfrm>
        </p:spPr>
        <p:txBody>
          <a:bodyPr/>
          <a:lstStyle>
            <a:lvl1pPr>
              <a:defRPr sz="1000"/>
            </a:lvl1pPr>
          </a:lstStyle>
          <a:p>
            <a:fld id="{1A1A038F-DBC1-4B59-8267-EED65E0EDB47}" type="datetimeFigureOut">
              <a:rPr lang="pl-PL" smtClean="0"/>
              <a:t>18.03.2020</a:t>
            </a:fld>
            <a:endParaRPr lang="pl-PL"/>
          </a:p>
        </p:txBody>
      </p:sp>
      <p:sp>
        <p:nvSpPr>
          <p:cNvPr id="6" name="Symbol zastępczy stopki 5"/>
          <p:cNvSpPr>
            <a:spLocks noGrp="1"/>
          </p:cNvSpPr>
          <p:nvPr>
            <p:ph type="ftr" sz="quarter" idx="11"/>
          </p:nvPr>
        </p:nvSpPr>
        <p:spPr>
          <a:xfrm>
            <a:off x="1428699" y="6919939"/>
            <a:ext cx="6039912" cy="318446"/>
          </a:xfrm>
        </p:spPr>
        <p:txBody>
          <a:bodyPr/>
          <a:lstStyle>
            <a:lvl1pPr>
              <a:defRPr sz="1000"/>
            </a:lvl1pPr>
          </a:lstStyle>
          <a:p>
            <a:endParaRPr lang="pl-PL"/>
          </a:p>
        </p:txBody>
      </p:sp>
      <p:sp>
        <p:nvSpPr>
          <p:cNvPr id="7" name="Symbol zastępczy numeru slajdu 6"/>
          <p:cNvSpPr>
            <a:spLocks noGrp="1"/>
          </p:cNvSpPr>
          <p:nvPr>
            <p:ph type="sldNum" sz="quarter" idx="12"/>
          </p:nvPr>
        </p:nvSpPr>
        <p:spPr>
          <a:xfrm>
            <a:off x="10030396" y="6918967"/>
            <a:ext cx="446469" cy="318446"/>
          </a:xfrm>
        </p:spPr>
        <p:txBody>
          <a:bodyPr/>
          <a:lstStyle>
            <a:lvl1pPr algn="ctr">
              <a:defRPr sz="1000"/>
            </a:lvl1pPr>
          </a:lstStyle>
          <a:p>
            <a:fld id="{127CCC1E-E459-4591-AEB3-C66889702B9B}"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8586" y="14847"/>
            <a:ext cx="11144541" cy="721514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5138" tIns="52569" rIns="105138" bIns="52569" anchor="ctr"/>
          <a:lstStyle/>
          <a:p>
            <a:pPr algn="ctr" eaLnBrk="1" latinLnBrk="0" hangingPunct="1"/>
            <a:endParaRPr kumimoji="0" lang="en-US"/>
          </a:p>
        </p:txBody>
      </p:sp>
      <p:cxnSp>
        <p:nvCxnSpPr>
          <p:cNvPr id="8" name="Łącznik prosty 7"/>
          <p:cNvCxnSpPr/>
          <p:nvPr/>
        </p:nvCxnSpPr>
        <p:spPr>
          <a:xfrm>
            <a:off x="0" y="7424"/>
            <a:ext cx="11153127" cy="7222568"/>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7896197" y="5222177"/>
            <a:ext cx="3262654" cy="20053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558086" y="282293"/>
            <a:ext cx="10045542" cy="1476432"/>
          </a:xfrm>
          <a:prstGeom prst="rect">
            <a:avLst/>
          </a:prstGeom>
        </p:spPr>
        <p:txBody>
          <a:bodyPr vert="horz" lIns="105138" tIns="52569" rIns="105138" bIns="52569"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558086" y="1986973"/>
            <a:ext cx="10045542" cy="4824942"/>
          </a:xfrm>
          <a:prstGeom prst="rect">
            <a:avLst/>
          </a:prstGeom>
        </p:spPr>
        <p:txBody>
          <a:bodyPr vert="horz" lIns="105138" tIns="52569" rIns="105138" bIns="52569" anchor="t">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5848737" y="6839523"/>
            <a:ext cx="2604400" cy="318446"/>
          </a:xfrm>
          <a:prstGeom prst="rect">
            <a:avLst/>
          </a:prstGeom>
        </p:spPr>
        <p:txBody>
          <a:bodyPr vert="horz" lIns="105138" tIns="52569" rIns="105138" bIns="52569" anchor="b"/>
          <a:lstStyle>
            <a:lvl1pPr algn="l" eaLnBrk="1" latinLnBrk="0" hangingPunct="1">
              <a:defRPr kumimoji="0" sz="1100" b="0">
                <a:solidFill>
                  <a:schemeClr val="tx1"/>
                </a:solidFill>
              </a:defRPr>
            </a:lvl1pPr>
          </a:lstStyle>
          <a:p>
            <a:fld id="{1A1A038F-DBC1-4B59-8267-EED65E0EDB47}" type="datetimeFigureOut">
              <a:rPr lang="pl-PL" smtClean="0"/>
              <a:t>18.03.2020</a:t>
            </a:fld>
            <a:endParaRPr lang="pl-PL"/>
          </a:p>
        </p:txBody>
      </p:sp>
      <p:sp>
        <p:nvSpPr>
          <p:cNvPr id="3" name="Symbol zastępczy stopki 2"/>
          <p:cNvSpPr>
            <a:spLocks noGrp="1"/>
          </p:cNvSpPr>
          <p:nvPr>
            <p:ph type="ftr" sz="quarter" idx="3"/>
          </p:nvPr>
        </p:nvSpPr>
        <p:spPr>
          <a:xfrm>
            <a:off x="558086" y="6840496"/>
            <a:ext cx="5200079" cy="317474"/>
          </a:xfrm>
          <a:prstGeom prst="rect">
            <a:avLst/>
          </a:prstGeom>
        </p:spPr>
        <p:txBody>
          <a:bodyPr vert="horz" lIns="105138" tIns="52569" rIns="105138" bIns="52569" anchor="b"/>
          <a:lstStyle>
            <a:lvl1pPr algn="r" eaLnBrk="1" latinLnBrk="0" hangingPunct="1">
              <a:defRPr kumimoji="0" sz="1100">
                <a:solidFill>
                  <a:schemeClr val="tx1"/>
                </a:solidFill>
              </a:defRPr>
            </a:lvl1pPr>
          </a:lstStyle>
          <a:p>
            <a:endParaRPr lang="pl-PL"/>
          </a:p>
        </p:txBody>
      </p:sp>
      <p:sp>
        <p:nvSpPr>
          <p:cNvPr id="23" name="Symbol zastępczy numeru slajdu 22"/>
          <p:cNvSpPr>
            <a:spLocks noGrp="1"/>
          </p:cNvSpPr>
          <p:nvPr>
            <p:ph type="sldNum" sz="quarter" idx="4"/>
          </p:nvPr>
        </p:nvSpPr>
        <p:spPr>
          <a:xfrm>
            <a:off x="9264222" y="6839523"/>
            <a:ext cx="613894" cy="318446"/>
          </a:xfrm>
          <a:prstGeom prst="rect">
            <a:avLst/>
          </a:prstGeom>
        </p:spPr>
        <p:txBody>
          <a:bodyPr vert="horz" lIns="105138" tIns="52569" rIns="105138" bIns="52569" anchor="b"/>
          <a:lstStyle>
            <a:lvl1pPr algn="ctr" eaLnBrk="1" latinLnBrk="0" hangingPunct="1">
              <a:defRPr kumimoji="0" sz="1400">
                <a:solidFill>
                  <a:schemeClr val="tx1"/>
                </a:solidFill>
              </a:defRPr>
            </a:lvl1pPr>
          </a:lstStyle>
          <a:p>
            <a:fld id="{127CCC1E-E459-4591-AEB3-C66889702B9B}"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57230" algn="l" rtl="0" eaLnBrk="1" latinLnBrk="0" hangingPunct="1">
        <a:spcBef>
          <a:spcPct val="0"/>
        </a:spcBef>
        <a:buNone/>
        <a:defRPr kumimoji="0" sz="48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515175" indent="-441578" algn="l" rtl="0" eaLnBrk="1" latinLnBrk="0" hangingPunct="1">
        <a:spcBef>
          <a:spcPct val="20000"/>
        </a:spcBef>
        <a:buClr>
          <a:schemeClr val="accent1"/>
        </a:buClr>
        <a:buSzPct val="80000"/>
        <a:buFont typeface="Wingdings 2"/>
        <a:buChar char=""/>
        <a:defRPr kumimoji="0" sz="3400" kern="1200">
          <a:solidFill>
            <a:schemeClr val="tx1"/>
          </a:solidFill>
          <a:latin typeface="+mn-lt"/>
          <a:ea typeface="+mn-ea"/>
          <a:cs typeface="+mn-cs"/>
        </a:defRPr>
      </a:lvl1pPr>
      <a:lvl2pPr marL="946239" indent="-328555" algn="l" rtl="0" eaLnBrk="1" latinLnBrk="0" hangingPunct="1">
        <a:spcBef>
          <a:spcPct val="20000"/>
        </a:spcBef>
        <a:buClr>
          <a:schemeClr val="accent1"/>
        </a:buClr>
        <a:buSzPct val="95000"/>
        <a:buFont typeface="Verdana"/>
        <a:buChar char="›"/>
        <a:defRPr kumimoji="0" sz="3000" kern="1200">
          <a:solidFill>
            <a:schemeClr val="tx1"/>
          </a:solidFill>
          <a:latin typeface="+mn-lt"/>
          <a:ea typeface="+mn-ea"/>
          <a:cs typeface="+mn-cs"/>
        </a:defRPr>
      </a:lvl2pPr>
      <a:lvl3pPr marL="1272166" indent="-262844" algn="l" rtl="0" eaLnBrk="1" latinLnBrk="0" hangingPunct="1">
        <a:spcBef>
          <a:spcPct val="20000"/>
        </a:spcBef>
        <a:buClr>
          <a:schemeClr val="accent1"/>
        </a:buClr>
        <a:buFont typeface="Wingdings 2"/>
        <a:buChar char=""/>
        <a:defRPr kumimoji="0" sz="2800" kern="1200">
          <a:solidFill>
            <a:schemeClr val="tx1"/>
          </a:solidFill>
          <a:latin typeface="+mn-lt"/>
          <a:ea typeface="+mn-ea"/>
          <a:cs typeface="+mn-cs"/>
        </a:defRPr>
      </a:lvl3pPr>
      <a:lvl4pPr marL="1577066" indent="-241817" algn="l" rtl="0" eaLnBrk="1" latinLnBrk="0" hangingPunct="1">
        <a:spcBef>
          <a:spcPct val="20000"/>
        </a:spcBef>
        <a:buClr>
          <a:schemeClr val="accent1"/>
        </a:buClr>
        <a:buFont typeface="Wingdings 2"/>
        <a:buChar char=""/>
        <a:defRPr kumimoji="0" sz="2300" kern="1200">
          <a:solidFill>
            <a:schemeClr val="tx1"/>
          </a:solidFill>
          <a:latin typeface="+mn-lt"/>
          <a:ea typeface="+mn-ea"/>
          <a:cs typeface="+mn-cs"/>
        </a:defRPr>
      </a:lvl4pPr>
      <a:lvl5pPr marL="1839910" indent="-241817" algn="l" rtl="0" eaLnBrk="1" latinLnBrk="0" hangingPunct="1">
        <a:spcBef>
          <a:spcPct val="20000"/>
        </a:spcBef>
        <a:buClr>
          <a:schemeClr val="accent1">
            <a:tint val="75000"/>
          </a:schemeClr>
        </a:buClr>
        <a:buFont typeface="Wingdings 2"/>
        <a:buChar char=""/>
        <a:defRPr kumimoji="0" sz="2200" kern="1200">
          <a:solidFill>
            <a:schemeClr val="tx1"/>
          </a:solidFill>
          <a:latin typeface="+mn-lt"/>
          <a:ea typeface="+mn-ea"/>
          <a:cs typeface="+mn-cs"/>
        </a:defRPr>
      </a:lvl5pPr>
      <a:lvl6pPr marL="2102754" indent="-241817" algn="l" rtl="0" eaLnBrk="1" latinLnBrk="0" hangingPunct="1">
        <a:spcBef>
          <a:spcPct val="20000"/>
        </a:spcBef>
        <a:buClr>
          <a:schemeClr val="accent1">
            <a:tint val="75000"/>
          </a:schemeClr>
        </a:buClr>
        <a:buFont typeface="Wingdings 2"/>
        <a:buChar char=""/>
        <a:defRPr kumimoji="0" sz="2100" kern="1200">
          <a:solidFill>
            <a:schemeClr val="tx1"/>
          </a:solidFill>
          <a:latin typeface="+mn-lt"/>
          <a:ea typeface="+mn-ea"/>
          <a:cs typeface="+mn-cs"/>
        </a:defRPr>
      </a:lvl6pPr>
      <a:lvl7pPr marL="2397140" indent="-241817"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7pPr>
      <a:lvl8pPr marL="2628443" indent="-210275"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8pPr>
      <a:lvl9pPr marL="2891287" indent="-210275"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25689" algn="l" rtl="0" eaLnBrk="1" latinLnBrk="0" hangingPunct="1">
        <a:defRPr kumimoji="0" kern="1200">
          <a:solidFill>
            <a:schemeClr val="tx1"/>
          </a:solidFill>
          <a:latin typeface="+mn-lt"/>
          <a:ea typeface="+mn-ea"/>
          <a:cs typeface="+mn-cs"/>
        </a:defRPr>
      </a:lvl2pPr>
      <a:lvl3pPr marL="1051377" algn="l" rtl="0" eaLnBrk="1" latinLnBrk="0" hangingPunct="1">
        <a:defRPr kumimoji="0" kern="1200">
          <a:solidFill>
            <a:schemeClr val="tx1"/>
          </a:solidFill>
          <a:latin typeface="+mn-lt"/>
          <a:ea typeface="+mn-ea"/>
          <a:cs typeface="+mn-cs"/>
        </a:defRPr>
      </a:lvl3pPr>
      <a:lvl4pPr marL="1577066" algn="l" rtl="0" eaLnBrk="1" latinLnBrk="0" hangingPunct="1">
        <a:defRPr kumimoji="0" kern="1200">
          <a:solidFill>
            <a:schemeClr val="tx1"/>
          </a:solidFill>
          <a:latin typeface="+mn-lt"/>
          <a:ea typeface="+mn-ea"/>
          <a:cs typeface="+mn-cs"/>
        </a:defRPr>
      </a:lvl4pPr>
      <a:lvl5pPr marL="2102754" algn="l" rtl="0" eaLnBrk="1" latinLnBrk="0" hangingPunct="1">
        <a:defRPr kumimoji="0" kern="1200">
          <a:solidFill>
            <a:schemeClr val="tx1"/>
          </a:solidFill>
          <a:latin typeface="+mn-lt"/>
          <a:ea typeface="+mn-ea"/>
          <a:cs typeface="+mn-cs"/>
        </a:defRPr>
      </a:lvl5pPr>
      <a:lvl6pPr marL="2628443" algn="l" rtl="0" eaLnBrk="1" latinLnBrk="0" hangingPunct="1">
        <a:defRPr kumimoji="0" kern="1200">
          <a:solidFill>
            <a:schemeClr val="tx1"/>
          </a:solidFill>
          <a:latin typeface="+mn-lt"/>
          <a:ea typeface="+mn-ea"/>
          <a:cs typeface="+mn-cs"/>
        </a:defRPr>
      </a:lvl6pPr>
      <a:lvl7pPr marL="3154131" algn="l" rtl="0" eaLnBrk="1" latinLnBrk="0" hangingPunct="1">
        <a:defRPr kumimoji="0" kern="1200">
          <a:solidFill>
            <a:schemeClr val="tx1"/>
          </a:solidFill>
          <a:latin typeface="+mn-lt"/>
          <a:ea typeface="+mn-ea"/>
          <a:cs typeface="+mn-cs"/>
        </a:defRPr>
      </a:lvl7pPr>
      <a:lvl8pPr marL="3679820" algn="l" rtl="0" eaLnBrk="1" latinLnBrk="0" hangingPunct="1">
        <a:defRPr kumimoji="0" kern="1200">
          <a:solidFill>
            <a:schemeClr val="tx1"/>
          </a:solidFill>
          <a:latin typeface="+mn-lt"/>
          <a:ea typeface="+mn-ea"/>
          <a:cs typeface="+mn-cs"/>
        </a:defRPr>
      </a:lvl8pPr>
      <a:lvl9pPr marL="420550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Picture 4" descr="https://i.4static.pl/CLMDhIxDGzqk1vqdUOD-jA-654g=/960x540/smart/img1.papilot.pl/2017/01/1_1484832562.jpg"/>
          <p:cNvPicPr>
            <a:picLocks noChangeAspect="1" noChangeArrowheads="1"/>
          </p:cNvPicPr>
          <p:nvPr/>
        </p:nvPicPr>
        <p:blipFill>
          <a:blip r:embed="rId2" cstate="print"/>
          <a:srcRect/>
          <a:stretch>
            <a:fillRect/>
          </a:stretch>
        </p:blipFill>
        <p:spPr bwMode="auto">
          <a:xfrm>
            <a:off x="684312" y="306338"/>
            <a:ext cx="9598321" cy="5400600"/>
          </a:xfrm>
          <a:prstGeom prst="rect">
            <a:avLst/>
          </a:prstGeom>
          <a:noFill/>
        </p:spPr>
      </p:pic>
      <p:sp>
        <p:nvSpPr>
          <p:cNvPr id="2" name="Tytuł 1"/>
          <p:cNvSpPr>
            <a:spLocks noGrp="1"/>
          </p:cNvSpPr>
          <p:nvPr>
            <p:ph type="ctrTitle"/>
          </p:nvPr>
        </p:nvSpPr>
        <p:spPr>
          <a:xfrm>
            <a:off x="252264" y="4842842"/>
            <a:ext cx="10297144" cy="1407337"/>
          </a:xfrm>
        </p:spPr>
        <p:txBody>
          <a:bodyPr>
            <a:normAutofit fontScale="90000"/>
          </a:bodyPr>
          <a:lstStyle/>
          <a:p>
            <a:pPr algn="l"/>
            <a:br>
              <a:rPr lang="pl-PL" sz="6000" b="1" dirty="0">
                <a:solidFill>
                  <a:schemeClr val="accent1">
                    <a:lumMod val="75000"/>
                  </a:schemeClr>
                </a:solidFill>
              </a:rPr>
            </a:br>
            <a:br>
              <a:rPr lang="pl-PL" sz="6000" b="1" dirty="0">
                <a:solidFill>
                  <a:schemeClr val="accent1">
                    <a:lumMod val="75000"/>
                  </a:schemeClr>
                </a:solidFill>
              </a:rPr>
            </a:br>
            <a:br>
              <a:rPr lang="pl-PL" sz="6000" b="1" dirty="0">
                <a:solidFill>
                  <a:schemeClr val="accent1">
                    <a:lumMod val="75000"/>
                  </a:schemeClr>
                </a:solidFill>
              </a:rPr>
            </a:br>
            <a:br>
              <a:rPr lang="pl-PL" sz="6000" b="1" dirty="0">
                <a:solidFill>
                  <a:schemeClr val="accent1">
                    <a:lumMod val="75000"/>
                  </a:schemeClr>
                </a:solidFill>
              </a:rPr>
            </a:br>
            <a:br>
              <a:rPr lang="pl-PL" sz="6000" b="1" dirty="0">
                <a:solidFill>
                  <a:schemeClr val="accent1">
                    <a:lumMod val="75000"/>
                  </a:schemeClr>
                </a:solidFill>
              </a:rPr>
            </a:br>
            <a:br>
              <a:rPr lang="pl-PL" sz="6000" b="1" dirty="0">
                <a:solidFill>
                  <a:schemeClr val="accent1">
                    <a:lumMod val="75000"/>
                  </a:schemeClr>
                </a:solidFill>
              </a:rPr>
            </a:br>
            <a:r>
              <a:rPr lang="pl-PL" sz="6000" b="1" dirty="0">
                <a:solidFill>
                  <a:schemeClr val="accent1">
                    <a:lumMod val="75000"/>
                  </a:schemeClr>
                </a:solidFill>
              </a:rPr>
              <a:t>Przemoc </a:t>
            </a:r>
            <a:br>
              <a:rPr lang="pl-PL" sz="6000" b="1" dirty="0">
                <a:solidFill>
                  <a:schemeClr val="accent1">
                    <a:lumMod val="75000"/>
                  </a:schemeClr>
                </a:solidFill>
              </a:rPr>
            </a:br>
            <a:r>
              <a:rPr lang="pl-PL" sz="6000" b="1" dirty="0">
                <a:solidFill>
                  <a:schemeClr val="accent1">
                    <a:lumMod val="75000"/>
                  </a:schemeClr>
                </a:solidFill>
              </a:rPr>
              <a:t>wobec dzieci </a:t>
            </a:r>
            <a:br>
              <a:rPr lang="pl-PL" b="1" dirty="0"/>
            </a:br>
            <a:r>
              <a:rPr lang="pl-PL" b="1" dirty="0"/>
              <a:t>ze szczególnym </a:t>
            </a:r>
            <a:br>
              <a:rPr lang="pl-PL" b="1" dirty="0"/>
            </a:br>
            <a:r>
              <a:rPr lang="pl-PL" b="1" dirty="0"/>
              <a:t>uwzględnieniem </a:t>
            </a:r>
            <a:br>
              <a:rPr lang="pl-PL" b="1" dirty="0"/>
            </a:br>
            <a:r>
              <a:rPr lang="pl-PL" b="1" u="sng" dirty="0">
                <a:solidFill>
                  <a:schemeClr val="accent1">
                    <a:lumMod val="75000"/>
                  </a:schemeClr>
                </a:solidFill>
              </a:rPr>
              <a:t>przemocy seksualnej.</a:t>
            </a:r>
            <a:br>
              <a:rPr lang="pl-PL" b="1" dirty="0"/>
            </a:br>
            <a:r>
              <a:rPr lang="pl-PL" b="1" dirty="0"/>
              <a:t>Jak pomagać dziecku krzywdzonemu?</a:t>
            </a:r>
            <a:br>
              <a:rPr lang="pl-PL" b="1" dirty="0"/>
            </a:br>
            <a:endParaRPr lang="pl-PL" dirty="0"/>
          </a:p>
        </p:txBody>
      </p:sp>
      <p:sp>
        <p:nvSpPr>
          <p:cNvPr id="3" name="Podtytuł 2"/>
          <p:cNvSpPr>
            <a:spLocks noGrp="1"/>
          </p:cNvSpPr>
          <p:nvPr>
            <p:ph type="subTitle" idx="1"/>
          </p:nvPr>
        </p:nvSpPr>
        <p:spPr>
          <a:xfrm>
            <a:off x="3348608" y="5850954"/>
            <a:ext cx="6768752" cy="1179928"/>
          </a:xfrm>
        </p:spPr>
        <p:txBody>
          <a:bodyPr>
            <a:normAutofit/>
          </a:bodyPr>
          <a:lstStyle/>
          <a:p>
            <a:r>
              <a:rPr lang="pl-PL" dirty="0"/>
              <a:t>Opracowała: Emilia Gajewska</a:t>
            </a:r>
          </a:p>
          <a:p>
            <a:r>
              <a:rPr lang="pl-PL" sz="2400" dirty="0"/>
              <a:t>Na podstawie warsztatu p. Elizy Krzak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324272" y="0"/>
          <a:ext cx="10657184" cy="7237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324272" y="0"/>
          <a:ext cx="10657184" cy="7237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6280" y="2466578"/>
            <a:ext cx="10045542" cy="1476432"/>
          </a:xfrm>
        </p:spPr>
        <p:txBody>
          <a:bodyPr>
            <a:normAutofit/>
          </a:bodyPr>
          <a:lstStyle/>
          <a:p>
            <a:pPr algn="ctr"/>
            <a:r>
              <a:rPr lang="pl-PL" sz="4400" b="1" dirty="0"/>
              <a:t>Czynniki sprzyjające wystąpieniu przemocy wobec dziecka.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zawartości 4"/>
          <p:cNvGraphicFramePr>
            <a:graphicFrameLocks noGrp="1"/>
          </p:cNvGraphicFramePr>
          <p:nvPr>
            <p:ph idx="1"/>
          </p:nvPr>
        </p:nvGraphicFramePr>
        <p:xfrm>
          <a:off x="558800" y="162322"/>
          <a:ext cx="10044113" cy="7075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288" y="2754610"/>
            <a:ext cx="10045542" cy="1476432"/>
          </a:xfrm>
        </p:spPr>
        <p:txBody>
          <a:bodyPr>
            <a:noAutofit/>
          </a:bodyPr>
          <a:lstStyle/>
          <a:p>
            <a:pPr algn="ctr"/>
            <a:r>
              <a:rPr lang="pl-PL" sz="3200" b="1" dirty="0"/>
              <a:t>Należy jednak pamiętać, że wystąpienie któregoś z ww. czynników nie oznacza, że w danej rodzinie na pewno dochodzi do krzywdzenia dzieci. Mając jednakże takie podejrzenie trzeba uwzględnić te czynniki przeprowadzając rozeznanie sytuacji rodzinnej. Dodatkowo niezbędne jest zwrócenie uwagi na całą rodzinę, jej historię, sytuację matki i jej uczucia oraz sytuację dziecka w rodzinie.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Tematy do zainteresowania podczas diagnozy rodziny z podejrzeniem wystąpienia przemocy wobec dzieci:</a:t>
            </a:r>
          </a:p>
        </p:txBody>
      </p:sp>
      <p:sp>
        <p:nvSpPr>
          <p:cNvPr id="3" name="Symbol zastępczy zawartości 2"/>
          <p:cNvSpPr>
            <a:spLocks noGrp="1"/>
          </p:cNvSpPr>
          <p:nvPr>
            <p:ph idx="1"/>
          </p:nvPr>
        </p:nvSpPr>
        <p:spPr/>
        <p:txBody>
          <a:bodyPr>
            <a:normAutofit fontScale="77500" lnSpcReduction="20000"/>
          </a:bodyPr>
          <a:lstStyle/>
          <a:p>
            <a:r>
              <a:rPr lang="pl-PL" dirty="0"/>
              <a:t>Osobowość rodziców,</a:t>
            </a:r>
          </a:p>
          <a:p>
            <a:r>
              <a:rPr lang="pl-PL" dirty="0"/>
              <a:t>Niedojrzałość do pełnienia ról rodzicielskich,</a:t>
            </a:r>
          </a:p>
          <a:p>
            <a:r>
              <a:rPr lang="pl-PL" dirty="0"/>
              <a:t>Nieplanowane/niechciane dziecko,</a:t>
            </a:r>
          </a:p>
          <a:p>
            <a:r>
              <a:rPr lang="pl-PL" dirty="0"/>
              <a:t>Choroby psychiczne w rodzinie,</a:t>
            </a:r>
          </a:p>
          <a:p>
            <a:r>
              <a:rPr lang="pl-PL" dirty="0"/>
              <a:t>Długotrwała choroba / śmierć rodzica,</a:t>
            </a:r>
          </a:p>
          <a:p>
            <a:r>
              <a:rPr lang="pl-PL" dirty="0"/>
              <a:t>Uzależnienia,</a:t>
            </a:r>
          </a:p>
          <a:p>
            <a:r>
              <a:rPr lang="pl-PL" dirty="0"/>
              <a:t>Tajemnice rodzinne, tematy TABU,</a:t>
            </a:r>
          </a:p>
          <a:p>
            <a:r>
              <a:rPr lang="pl-PL" dirty="0"/>
              <a:t>Sprawy sądowe, wyroki,</a:t>
            </a:r>
          </a:p>
          <a:p>
            <a:r>
              <a:rPr lang="pl-PL" dirty="0"/>
              <a:t>Zaburzenia życia seksualnego między rodzicami,</a:t>
            </a:r>
          </a:p>
          <a:p>
            <a:r>
              <a:rPr lang="pl-PL" dirty="0"/>
              <a:t>Typ rodziny: niepełna, konkubinat, kolejne małżeństwo,</a:t>
            </a:r>
          </a:p>
          <a:p>
            <a:r>
              <a:rPr lang="pl-PL" dirty="0"/>
              <a:t>Wciąganie dzieci w konflikty małżeńskie (nastawianie dziecka przeciw  drugiemu rodzicowi).</a:t>
            </a:r>
          </a:p>
          <a:p>
            <a:endParaRPr lang="pl-PL" dirty="0"/>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4272" y="282293"/>
            <a:ext cx="10441160" cy="1476432"/>
          </a:xfrm>
        </p:spPr>
        <p:txBody>
          <a:bodyPr>
            <a:noAutofit/>
          </a:bodyPr>
          <a:lstStyle/>
          <a:p>
            <a:r>
              <a:rPr lang="pl-PL" sz="3600" b="1" dirty="0"/>
              <a:t>Rozmawiając z matką lub ustalając wywiad o matce należy zwrócić uwagę na:</a:t>
            </a:r>
          </a:p>
        </p:txBody>
      </p:sp>
      <p:sp>
        <p:nvSpPr>
          <p:cNvPr id="3" name="Symbol zastępczy zawartości 2"/>
          <p:cNvSpPr>
            <a:spLocks noGrp="1"/>
          </p:cNvSpPr>
          <p:nvPr>
            <p:ph idx="1"/>
          </p:nvPr>
        </p:nvSpPr>
        <p:spPr/>
        <p:txBody>
          <a:bodyPr>
            <a:normAutofit fontScale="70000" lnSpcReduction="20000"/>
          </a:bodyPr>
          <a:lstStyle/>
          <a:p>
            <a:r>
              <a:rPr lang="pl-PL" dirty="0"/>
              <a:t>Czy chciała dziecka,</a:t>
            </a:r>
          </a:p>
          <a:p>
            <a:r>
              <a:rPr lang="pl-PL" dirty="0"/>
              <a:t>Komplikacje w okresie ciąży i porodu,</a:t>
            </a:r>
          </a:p>
          <a:p>
            <a:r>
              <a:rPr lang="pl-PL" dirty="0"/>
              <a:t>Czy ciąża miała czemuś służyć (np. naprawieniu związku, zaspokojenia potrzeb własnych matki),</a:t>
            </a:r>
          </a:p>
          <a:p>
            <a:r>
              <a:rPr lang="pl-PL" dirty="0"/>
              <a:t>Czy pierwszy poród był przed 18 </a:t>
            </a:r>
            <a:r>
              <a:rPr lang="pl-PL" dirty="0" err="1"/>
              <a:t>r.ż</a:t>
            </a:r>
            <a:r>
              <a:rPr lang="pl-PL" dirty="0"/>
              <a:t>.,</a:t>
            </a:r>
          </a:p>
          <a:p>
            <a:r>
              <a:rPr lang="pl-PL" dirty="0"/>
              <a:t>Dziecko jako „efekt” gwałtu,</a:t>
            </a:r>
          </a:p>
          <a:p>
            <a:r>
              <a:rPr lang="pl-PL" dirty="0"/>
              <a:t>Dziecko jako przeszkoda w realizacji celów,</a:t>
            </a:r>
          </a:p>
          <a:p>
            <a:r>
              <a:rPr lang="pl-PL" dirty="0"/>
              <a:t>Zbyt młody wiek matki,</a:t>
            </a:r>
          </a:p>
          <a:p>
            <a:r>
              <a:rPr lang="pl-PL" dirty="0"/>
              <a:t>Zbyt duża różnica wieku między matką i ojcem,</a:t>
            </a:r>
          </a:p>
          <a:p>
            <a:r>
              <a:rPr lang="pl-PL" dirty="0"/>
              <a:t>Upośledzenie umysłowe matki,</a:t>
            </a:r>
          </a:p>
          <a:p>
            <a:r>
              <a:rPr lang="pl-PL" dirty="0"/>
              <a:t>Uzależnienie matki,</a:t>
            </a:r>
          </a:p>
          <a:p>
            <a:r>
              <a:rPr lang="pl-PL" dirty="0"/>
              <a:t>Doświadczenie przemocy w rodzinie pochodzenia,</a:t>
            </a:r>
          </a:p>
          <a:p>
            <a:r>
              <a:rPr lang="pl-PL" dirty="0"/>
              <a:t>Nieumiejętność wyrażania uczuć.</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4272" y="282293"/>
            <a:ext cx="10279356" cy="1476432"/>
          </a:xfrm>
        </p:spPr>
        <p:txBody>
          <a:bodyPr>
            <a:noAutofit/>
          </a:bodyPr>
          <a:lstStyle/>
          <a:p>
            <a:r>
              <a:rPr lang="pl-PL" sz="3600" b="1" dirty="0"/>
              <a:t>Rozmawiając z dzieckiem lub przeprowadzając wywiad na jego temat należy zwrócić uwagę na:</a:t>
            </a:r>
          </a:p>
        </p:txBody>
      </p:sp>
      <p:sp>
        <p:nvSpPr>
          <p:cNvPr id="3" name="Symbol zastępczy zawartości 2"/>
          <p:cNvSpPr>
            <a:spLocks noGrp="1"/>
          </p:cNvSpPr>
          <p:nvPr>
            <p:ph idx="1"/>
          </p:nvPr>
        </p:nvSpPr>
        <p:spPr/>
        <p:txBody>
          <a:bodyPr>
            <a:normAutofit fontScale="77500" lnSpcReduction="20000"/>
          </a:bodyPr>
          <a:lstStyle/>
          <a:p>
            <a:r>
              <a:rPr lang="pl-PL" dirty="0"/>
              <a:t>Płeć i wiek dziecka,</a:t>
            </a:r>
          </a:p>
          <a:p>
            <a:r>
              <a:rPr lang="pl-PL" dirty="0"/>
              <a:t>Niepełnosprawność,</a:t>
            </a:r>
          </a:p>
          <a:p>
            <a:r>
              <a:rPr lang="pl-PL" dirty="0"/>
              <a:t>Pozycją w rodzinie wynikającą z kolejności narodzin,</a:t>
            </a:r>
          </a:p>
          <a:p>
            <a:r>
              <a:rPr lang="pl-PL" dirty="0"/>
              <a:t>Dziecko z poprzedniego związku nieakceptowane przez aktualnego partnera,</a:t>
            </a:r>
          </a:p>
          <a:p>
            <a:r>
              <a:rPr lang="pl-PL" dirty="0"/>
              <a:t>Nieślubne dziecko,</a:t>
            </a:r>
          </a:p>
          <a:p>
            <a:r>
              <a:rPr lang="pl-PL" dirty="0"/>
              <a:t>Wcześniactwo,</a:t>
            </a:r>
          </a:p>
          <a:p>
            <a:r>
              <a:rPr lang="pl-PL" dirty="0"/>
              <a:t>Podobieństwo dziecka do nieakceptowanego partnera,</a:t>
            </a:r>
          </a:p>
          <a:p>
            <a:r>
              <a:rPr lang="pl-PL" dirty="0"/>
              <a:t>Dziecko urodzone po stracie poprzedniego dziecka,</a:t>
            </a:r>
          </a:p>
          <a:p>
            <a:r>
              <a:rPr lang="pl-PL" dirty="0"/>
              <a:t>Wcześniejszy pobyt dziecka w placówce opiekuńczej/ interwencyjnej,</a:t>
            </a:r>
          </a:p>
          <a:p>
            <a:r>
              <a:rPr lang="pl-PL" dirty="0"/>
              <a:t>Chorobę dziecka.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0296" y="2682602"/>
            <a:ext cx="10045542" cy="1476432"/>
          </a:xfrm>
        </p:spPr>
        <p:txBody>
          <a:bodyPr>
            <a:normAutofit fontScale="90000"/>
          </a:bodyPr>
          <a:lstStyle/>
          <a:p>
            <a:pPr algn="ctr"/>
            <a:r>
              <a:rPr lang="pl-PL" sz="4000" b="1" dirty="0"/>
              <a:t>Spotykając na swojej drodze dziecko, które doświadcza przemocy lub kiedy zachodzi podejrzenie, że jest krzywdzone może się zdarzyć, że nie będziesz wiedzieć jak zacząć rozmowę z dzieckiem. I to nie dlatego, że nie potrafisz, że nie umiesz ale dlatego, że będzie to również bardzo trudne doświadczenie emocjonalne dla Ciebie</a:t>
            </a:r>
            <a:r>
              <a:rPr lang="pl-PL" b="1"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6280" y="2538586"/>
            <a:ext cx="10045542" cy="1476432"/>
          </a:xfrm>
        </p:spPr>
        <p:txBody>
          <a:bodyPr>
            <a:noAutofit/>
          </a:bodyPr>
          <a:lstStyle/>
          <a:p>
            <a:pPr algn="ctr"/>
            <a:r>
              <a:rPr lang="pl-PL" sz="3200" b="1" dirty="0"/>
              <a:t>Jeżeli zauważysz w swoim otoczeniu dziecko wobec którego będziesz mieć podejrzenia, że doświadcza przemocy przede wszystkim zainteresuj się nim i jego sytuacją, ale bez jakiejkolwiek nachalności, która może być odebrana przez dziecko jako agresja w jego stronę. Zaproponuj rozmowę o tym co u niego słychać, jak się czuje i co czuje – może będziesz jedynym, który się zainteresuje jego uczuciami. Nie rezygnuj, jeżeli dziecko odmówi lub będzie opryskliwe.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Czym jest przemoc?</a:t>
            </a:r>
          </a:p>
        </p:txBody>
      </p:sp>
      <p:sp>
        <p:nvSpPr>
          <p:cNvPr id="3" name="Symbol zastępczy zawartości 2"/>
          <p:cNvSpPr>
            <a:spLocks noGrp="1"/>
          </p:cNvSpPr>
          <p:nvPr>
            <p:ph idx="1"/>
          </p:nvPr>
        </p:nvSpPr>
        <p:spPr/>
        <p:txBody>
          <a:bodyPr>
            <a:normAutofit fontScale="92500"/>
          </a:bodyPr>
          <a:lstStyle/>
          <a:p>
            <a:r>
              <a:rPr lang="pl-PL" i="1" dirty="0"/>
              <a:t>„Jest to każdy akt godzący w osobistą wolność jednostki, zmuszanie jednostki do zachowań niezgodnych z jej własną wolą.” 										I. </a:t>
            </a:r>
            <a:r>
              <a:rPr lang="pl-PL" i="1" dirty="0" err="1"/>
              <a:t>Pospiszyl</a:t>
            </a:r>
            <a:endParaRPr lang="pl-PL" i="1" dirty="0"/>
          </a:p>
          <a:p>
            <a:pPr>
              <a:buNone/>
            </a:pPr>
            <a:endParaRPr lang="pl-PL" dirty="0"/>
          </a:p>
          <a:p>
            <a:r>
              <a:rPr lang="pl-PL" dirty="0"/>
              <a:t> ”</a:t>
            </a:r>
            <a:r>
              <a:rPr lang="pl-PL" i="1" dirty="0"/>
              <a:t>Przewaga wykorzystywana w celu narzucenia komuś swojej woli, wymuszenia czegoś na kimś; też: narzucona komuś bezprawnie władza.”</a:t>
            </a:r>
          </a:p>
          <a:p>
            <a:pPr>
              <a:buNone/>
            </a:pPr>
            <a:r>
              <a:rPr lang="pl-PL" i="1" dirty="0"/>
              <a:t>								    SJP</a:t>
            </a:r>
            <a:endParaRPr lang="pl-PL" dirty="0"/>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Kiedy już dziecko wyrazi zgodę na rozmowę to pamiętaj o kilku ważnych zasadach:</a:t>
            </a:r>
          </a:p>
        </p:txBody>
      </p:sp>
      <p:sp>
        <p:nvSpPr>
          <p:cNvPr id="3" name="Symbol zastępczy zawartości 2"/>
          <p:cNvSpPr>
            <a:spLocks noGrp="1"/>
          </p:cNvSpPr>
          <p:nvPr>
            <p:ph idx="1"/>
          </p:nvPr>
        </p:nvSpPr>
        <p:spPr/>
        <p:txBody>
          <a:bodyPr>
            <a:normAutofit fontScale="77500" lnSpcReduction="20000"/>
          </a:bodyPr>
          <a:lstStyle/>
          <a:p>
            <a:r>
              <a:rPr lang="pl-PL" dirty="0"/>
              <a:t>Miejsce rozmowy powinno być ciche i spokojne, dające poczucie bezpieczeństwa,</a:t>
            </a:r>
          </a:p>
          <a:p>
            <a:r>
              <a:rPr lang="pl-PL" dirty="0"/>
              <a:t>Zadbaj o to, by nikt nie przeszkadzał,</a:t>
            </a:r>
          </a:p>
          <a:p>
            <a:r>
              <a:rPr lang="pl-PL" dirty="0"/>
              <a:t>Wyłącz telefon!</a:t>
            </a:r>
          </a:p>
          <a:p>
            <a:r>
              <a:rPr lang="pl-PL" dirty="0"/>
              <a:t>Pamiętaj, że celem rozmowy jest wsparcie, a nie zbieranie dowodów,</a:t>
            </a:r>
          </a:p>
          <a:p>
            <a:r>
              <a:rPr lang="pl-PL" dirty="0"/>
              <a:t>Jeśli usłyszysz rzeczy, które są przestępstwem poinformuj dziecko, że musisz zawiadomić o tym odpowiednie służby i zapewnij o swoim wsparciu podczas całej sprawy,</a:t>
            </a:r>
          </a:p>
          <a:p>
            <a:r>
              <a:rPr lang="pl-PL" dirty="0"/>
              <a:t>Pamiętaj, aby dziecko w trakcie rozmowy usłyszało, że nie jest niczemu winne, że nie tylko ono zmaga się z podobnymi problemami i że, dobrze, że powiedziało o tym co je spotkało, bo dzięki temu otrzyma pomoc.</a:t>
            </a:r>
          </a:p>
          <a:p>
            <a:endParaRPr lang="pl-PL" dirty="0"/>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304" y="2610594"/>
            <a:ext cx="10045542" cy="1476432"/>
          </a:xfrm>
        </p:spPr>
        <p:txBody>
          <a:bodyPr>
            <a:noAutofit/>
          </a:bodyPr>
          <a:lstStyle/>
          <a:p>
            <a:pPr algn="ctr"/>
            <a:r>
              <a:rPr lang="pl-PL" sz="3600" b="1" dirty="0"/>
              <a:t>Następnym krokiem będzie rozmowa z rodzicem wspierającym. Może się zdarzyć, że dziecko nie będzie wspierane przez żadnego z rodziców. Ważne jest wtedy rozpytać dziecko o kogoś z rodziny na kogo może liczyć np. babcia, dziadek, ciocia. Kto to będzie ustalimy w rozmowie z dzieckiem. Podczas takiej rozmowy musimy zebrać szczegółowe informacje na temat rodziny.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5300" b="1" dirty="0"/>
              <a:t>Przemoc seksualna.</a:t>
            </a:r>
            <a:endParaRPr lang="pl-PL" dirty="0"/>
          </a:p>
        </p:txBody>
      </p:sp>
      <p:sp>
        <p:nvSpPr>
          <p:cNvPr id="3" name="Symbol zastępczy zawartości 2"/>
          <p:cNvSpPr>
            <a:spLocks noGrp="1"/>
          </p:cNvSpPr>
          <p:nvPr>
            <p:ph idx="1"/>
          </p:nvPr>
        </p:nvSpPr>
        <p:spPr>
          <a:xfrm>
            <a:off x="684312" y="2412471"/>
            <a:ext cx="10045542" cy="4824942"/>
          </a:xfrm>
        </p:spPr>
        <p:txBody>
          <a:bodyPr>
            <a:normAutofit/>
          </a:bodyPr>
          <a:lstStyle/>
          <a:p>
            <a:pPr>
              <a:buNone/>
            </a:pPr>
            <a:r>
              <a:rPr lang="pl-PL" sz="3600" dirty="0"/>
              <a:t>„</a:t>
            </a:r>
            <a:r>
              <a:rPr lang="pl-PL" sz="3600" i="1" dirty="0"/>
              <a:t> Trudno złożyć w całość dziecko którego ciało i dusza zostały rozbite w kawałki„</a:t>
            </a:r>
          </a:p>
          <a:p>
            <a:pPr lvl="8">
              <a:buNone/>
            </a:pPr>
            <a:r>
              <a:rPr lang="pl-PL" sz="2000" i="1" dirty="0"/>
              <a:t>					</a:t>
            </a:r>
          </a:p>
          <a:p>
            <a:pPr lvl="8">
              <a:buNone/>
            </a:pPr>
            <a:r>
              <a:rPr lang="pl-PL" sz="2000" i="1" dirty="0"/>
              <a:t>						</a:t>
            </a:r>
            <a:r>
              <a:rPr lang="pl-PL" sz="2800" i="1" dirty="0"/>
              <a:t>E. Krzak</a:t>
            </a:r>
            <a:endParaRPr lang="pl-PL"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304" y="450354"/>
            <a:ext cx="10045542" cy="1476432"/>
          </a:xfrm>
        </p:spPr>
        <p:txBody>
          <a:bodyPr>
            <a:noAutofit/>
          </a:bodyPr>
          <a:lstStyle/>
          <a:p>
            <a:pPr algn="ctr"/>
            <a:r>
              <a:rPr lang="pl-PL" sz="3600" dirty="0"/>
              <a:t>Wg </a:t>
            </a:r>
            <a:r>
              <a:rPr lang="pl-PL" sz="3600" b="1" dirty="0"/>
              <a:t>Światowej Organizacji Zdrowia</a:t>
            </a:r>
            <a:br>
              <a:rPr lang="pl-PL" sz="3600" b="1" dirty="0"/>
            </a:br>
            <a:r>
              <a:rPr lang="pl-PL" sz="3600" dirty="0"/>
              <a:t> za seksualne wykorzystanie dziecka uważa się taką sytuację,</a:t>
            </a:r>
            <a:br>
              <a:rPr lang="pl-PL" sz="3600" dirty="0"/>
            </a:br>
            <a:r>
              <a:rPr lang="pl-PL" sz="3600" dirty="0"/>
              <a:t> kiedy jest to:</a:t>
            </a:r>
          </a:p>
        </p:txBody>
      </p:sp>
      <p:sp>
        <p:nvSpPr>
          <p:cNvPr id="3" name="Symbol zastępczy zawartości 2"/>
          <p:cNvSpPr>
            <a:spLocks noGrp="1"/>
          </p:cNvSpPr>
          <p:nvPr>
            <p:ph idx="1"/>
          </p:nvPr>
        </p:nvSpPr>
        <p:spPr>
          <a:xfrm>
            <a:off x="540296" y="2610594"/>
            <a:ext cx="10045542" cy="4368037"/>
          </a:xfrm>
        </p:spPr>
        <p:txBody>
          <a:bodyPr>
            <a:normAutofit/>
          </a:bodyPr>
          <a:lstStyle/>
          <a:p>
            <a:pPr algn="ctr">
              <a:buNone/>
            </a:pPr>
            <a:r>
              <a:rPr lang="pl-PL" sz="2800" i="1" dirty="0"/>
              <a:t>   „Każda jednostka w wieku bezwzględnej ochrony, którą osoba dojrzała seksualnie naraża na jakąkolwiek aktywność natury seksualnej, której intencją jest seksualne zaspokojenie osoby dorosłej. Może to być przez świadome działanie osoby dorosłej, czy też przez zaniedbanie jej społecznych obowiązków wynikających ze specyficznej odpowiedzialności za dziecko”.</a:t>
            </a:r>
            <a:endParaRPr lang="pl-PL"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58086" y="1170434"/>
            <a:ext cx="10045542" cy="5641481"/>
          </a:xfrm>
        </p:spPr>
        <p:txBody>
          <a:bodyPr/>
          <a:lstStyle/>
          <a:p>
            <a:pPr algn="ctr">
              <a:buNone/>
            </a:pPr>
            <a:r>
              <a:rPr lang="pl-PL" i="1" dirty="0"/>
              <a:t>    </a:t>
            </a:r>
            <a:r>
              <a:rPr lang="pl-PL" b="1" i="1" dirty="0">
                <a:solidFill>
                  <a:schemeClr val="accent1">
                    <a:lumMod val="75000"/>
                  </a:schemeClr>
                </a:solidFill>
              </a:rPr>
              <a:t>W Polsce wiek bezwzględnej ochrony określony jest prawnie na 15 lat.</a:t>
            </a:r>
          </a:p>
          <a:p>
            <a:pPr algn="ctr">
              <a:buNone/>
            </a:pPr>
            <a:endParaRPr lang="pl-PL" b="1" dirty="0">
              <a:solidFill>
                <a:schemeClr val="accent1">
                  <a:lumMod val="75000"/>
                </a:schemeClr>
              </a:solidFill>
            </a:endParaRPr>
          </a:p>
          <a:p>
            <a:r>
              <a:rPr lang="pl-PL" dirty="0"/>
              <a:t>W związku z tym za wykorzystanie seksualne należy rozumieć wszystkie zachowania osoby dorosłej, silniejszej (i/lub starszej), które prowadzi do seksualnego zaspokojenia kosztem dziecka. </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r>
              <a:rPr lang="pl-PL" dirty="0"/>
              <a:t>Szczególną formą wykorzystania seksualnego jest </a:t>
            </a:r>
            <a:r>
              <a:rPr lang="pl-PL" i="1" dirty="0">
                <a:solidFill>
                  <a:schemeClr val="accent1">
                    <a:lumMod val="75000"/>
                  </a:schemeClr>
                </a:solidFill>
              </a:rPr>
              <a:t>kazirodztwo</a:t>
            </a:r>
            <a:r>
              <a:rPr lang="pl-PL" i="1" dirty="0"/>
              <a:t>.</a:t>
            </a:r>
            <a:r>
              <a:rPr lang="pl-PL" dirty="0"/>
              <a:t> Jest to bardzo trudna sytuacja dla dziecka ze względu na więzi i zależności rodzinne. Najbardziej urazową jest sytuacja, gdy sprawcą jest rodzic lub osoba sprawująca funkcje rodzicielskie.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304" y="2178546"/>
            <a:ext cx="10045542" cy="1476432"/>
          </a:xfrm>
        </p:spPr>
        <p:txBody>
          <a:bodyPr>
            <a:normAutofit fontScale="90000"/>
          </a:bodyPr>
          <a:lstStyle/>
          <a:p>
            <a:r>
              <a:rPr lang="pl-PL" b="1" dirty="0"/>
              <a:t>Fazy wykorzystania seksualnego.</a:t>
            </a:r>
          </a:p>
        </p:txBody>
      </p:sp>
      <p:pic>
        <p:nvPicPr>
          <p:cNvPr id="17410" name="Picture 2" descr="Podobny obraz"/>
          <p:cNvPicPr>
            <a:picLocks noChangeAspect="1" noChangeArrowheads="1"/>
          </p:cNvPicPr>
          <p:nvPr/>
        </p:nvPicPr>
        <p:blipFill>
          <a:blip r:embed="rId2" cstate="print"/>
          <a:srcRect/>
          <a:stretch>
            <a:fillRect/>
          </a:stretch>
        </p:blipFill>
        <p:spPr bwMode="auto">
          <a:xfrm>
            <a:off x="2844552" y="3690714"/>
            <a:ext cx="5472608" cy="287121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FAZA PIERWSZA</a:t>
            </a:r>
          </a:p>
        </p:txBody>
      </p:sp>
      <p:sp>
        <p:nvSpPr>
          <p:cNvPr id="3" name="Symbol zastępczy zawartości 2"/>
          <p:cNvSpPr>
            <a:spLocks noGrp="1"/>
          </p:cNvSpPr>
          <p:nvPr>
            <p:ph idx="1"/>
          </p:nvPr>
        </p:nvSpPr>
        <p:spPr/>
        <p:txBody>
          <a:bodyPr>
            <a:normAutofit fontScale="92500"/>
          </a:bodyPr>
          <a:lstStyle/>
          <a:p>
            <a:r>
              <a:rPr lang="pl-PL" dirty="0"/>
              <a:t>to uwodzenie dziecka zmierzające do jego uzależnienia. Obejmuje czynności wzbudzające zaangażowanie emocjonalne i czyniące dziecko zależnym od osoby starszej. Zniewolenie i uległość młodszego dorosły osiąga bądź przemocą fizyczną, bądź też korzystając z metod emocjonalnego uwodzenia. Zachowanie erotyczne może być tu prezentowane jako swoista zabawa, gra czy edukacja seksualna.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FAZA DRUGA</a:t>
            </a:r>
          </a:p>
        </p:txBody>
      </p:sp>
      <p:sp>
        <p:nvSpPr>
          <p:cNvPr id="3" name="Symbol zastępczy zawartości 2"/>
          <p:cNvSpPr>
            <a:spLocks noGrp="1"/>
          </p:cNvSpPr>
          <p:nvPr>
            <p:ph idx="1"/>
          </p:nvPr>
        </p:nvSpPr>
        <p:spPr/>
        <p:txBody>
          <a:bodyPr>
            <a:normAutofit/>
          </a:bodyPr>
          <a:lstStyle/>
          <a:p>
            <a:r>
              <a:rPr lang="pl-PL" dirty="0"/>
              <a:t>sprawca podejmuje czynności seksualne przechodząc od dotykania dziecka przez ubranie, pieszczenie jego nagiego ciała aż do różnych form współżycia seksualnego.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FAZA TRZECIA</a:t>
            </a:r>
          </a:p>
        </p:txBody>
      </p:sp>
      <p:sp>
        <p:nvSpPr>
          <p:cNvPr id="3" name="Symbol zastępczy zawartości 2"/>
          <p:cNvSpPr>
            <a:spLocks noGrp="1"/>
          </p:cNvSpPr>
          <p:nvPr>
            <p:ph idx="1"/>
          </p:nvPr>
        </p:nvSpPr>
        <p:spPr/>
        <p:txBody>
          <a:bodyPr>
            <a:normAutofit/>
          </a:bodyPr>
          <a:lstStyle/>
          <a:p>
            <a:r>
              <a:rPr lang="pl-PL" dirty="0"/>
              <a:t>nazywana jest fazą sekretu. Chodzi w niej o utrzymanie w tajemnicy zachowań i czynów. Całe postępowanie sprawcy zmierza do uczynienia z dziecka milczącego wspólnika zdarzeń. Dorosły osiąga to przez wzbudzenie w dziecku poczucia zagrożenia i lęku związanego z odtajnieniem bądź też przez zapewnienie mu profitów za dokonywanie na nim czynów nierządnych.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304" y="1314450"/>
            <a:ext cx="10045542" cy="1476432"/>
          </a:xfrm>
        </p:spPr>
        <p:txBody>
          <a:bodyPr>
            <a:normAutofit fontScale="90000"/>
          </a:bodyPr>
          <a:lstStyle/>
          <a:p>
            <a:r>
              <a:rPr lang="pl-PL" dirty="0"/>
              <a:t>Najczęściej stosowaną i najbardziej popularną definicją przemocy jest:</a:t>
            </a:r>
            <a:br>
              <a:rPr lang="pl-PL" dirty="0"/>
            </a:br>
            <a:r>
              <a:rPr lang="pl-PL" dirty="0"/>
              <a:t> </a:t>
            </a:r>
            <a:br>
              <a:rPr lang="pl-PL" dirty="0"/>
            </a:br>
            <a:endParaRPr lang="pl-PL" dirty="0"/>
          </a:p>
        </p:txBody>
      </p:sp>
      <p:sp>
        <p:nvSpPr>
          <p:cNvPr id="3" name="Symbol zastępczy zawartości 2"/>
          <p:cNvSpPr>
            <a:spLocks noGrp="1"/>
          </p:cNvSpPr>
          <p:nvPr>
            <p:ph idx="1"/>
          </p:nvPr>
        </p:nvSpPr>
        <p:spPr>
          <a:xfrm>
            <a:off x="540296" y="2970634"/>
            <a:ext cx="10045542" cy="4824942"/>
          </a:xfrm>
        </p:spPr>
        <p:txBody>
          <a:bodyPr/>
          <a:lstStyle/>
          <a:p>
            <a:r>
              <a:rPr lang="pl-PL" dirty="0"/>
              <a:t>"</a:t>
            </a:r>
            <a:r>
              <a:rPr lang="pl-PL" i="1" dirty="0"/>
              <a:t>Przemoc to intencjonalne działanie lub zaniechanie jednej osoby wobec drugiej, które wykorzystując przewagę sił narusza prawa i dobra osobiste jednostki, powodując cierpienia i szkody.”</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FAZA CZWARTA</a:t>
            </a:r>
          </a:p>
        </p:txBody>
      </p:sp>
      <p:sp>
        <p:nvSpPr>
          <p:cNvPr id="3" name="Symbol zastępczy zawartości 2"/>
          <p:cNvSpPr>
            <a:spLocks noGrp="1"/>
          </p:cNvSpPr>
          <p:nvPr>
            <p:ph idx="1"/>
          </p:nvPr>
        </p:nvSpPr>
        <p:spPr/>
        <p:txBody>
          <a:bodyPr>
            <a:normAutofit fontScale="92500" lnSpcReduction="20000"/>
          </a:bodyPr>
          <a:lstStyle/>
          <a:p>
            <a:r>
              <a:rPr lang="pl-PL" dirty="0"/>
              <a:t>To ujawnienie aktów przemocy . Należy jednak zdawać sobie sprawę, że większość czynów lubieżnych nie zostaje ujawniona przez ofiarę. Część z nich wychodzi na jaw na skutek przypadkowego wykrycia przez osoby trzecie lub po wystąpieniu skutków przemocy. W literaturze zwraca się uwagę na zjawisko kryzysu ujawnienia, który jest pochodną zburzenia iluzji dobrej i bezpiecznej rodziny. Z doświadczeń klinicznych wynika, że ujawnienie przemocy seksualnej często pociąga za sobą negatywne reakcje otoczenia w stosunku do ofiary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FAZA PIĄTA</a:t>
            </a:r>
          </a:p>
        </p:txBody>
      </p:sp>
      <p:sp>
        <p:nvSpPr>
          <p:cNvPr id="3" name="Symbol zastępczy zawartości 2"/>
          <p:cNvSpPr>
            <a:spLocks noGrp="1"/>
          </p:cNvSpPr>
          <p:nvPr>
            <p:ph idx="1"/>
          </p:nvPr>
        </p:nvSpPr>
        <p:spPr/>
        <p:txBody>
          <a:bodyPr>
            <a:normAutofit fontScale="85000" lnSpcReduction="20000"/>
          </a:bodyPr>
          <a:lstStyle/>
          <a:p>
            <a:r>
              <a:rPr lang="pl-PL" dirty="0"/>
              <a:t>występuje po odkryciu seksualnego krzywdzenia dziecka i wymaga zajęcia stanowiska przez członków rodziny wobec ujawnionych faktów. Może to z jednej strony budzić konflikt lojalności między sprawca ofiarą, a z drugiej budzić wstyd i lęk przed oceną społeczną oraz strach przed prawnymi konsekwencjami popełnionych czynów. Prowadzi to do izolowania się rodziny, do wrogich reakcji wobec osób wspierających dziecko. Lęk przed rozbiciem rodziny bywa czasem tak silny, że prowadzi do zaniechania szukania pomocy czy jej przyjęcia. W skrajnych przypadkach wiedzie też ku zaprzeczeniu istnienia problemu.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8086" y="282292"/>
            <a:ext cx="10045542" cy="6648781"/>
          </a:xfrm>
        </p:spPr>
        <p:txBody>
          <a:bodyPr>
            <a:noAutofit/>
          </a:bodyPr>
          <a:lstStyle/>
          <a:p>
            <a:pPr algn="ctr"/>
            <a:r>
              <a:rPr lang="pl-PL" sz="3600" b="1" dirty="0"/>
              <a:t>Czas trwania poszczególnych faz jest bardzo różny, zależny od osoby ofiary i napastnika, rodzaju łączącej ich relacji, stopnia pokrewieństwa, środowiska, stosunków panujących w rodzinie. Dość powszechny jest pogląd, że potrzeba około dwóch lat aby nastąpiło ujawnienie seksualnego krzywdzenia dziecka. Znaczna część tego rodzaju czynów nie zostaje nigdy odkryta.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8086" y="450354"/>
            <a:ext cx="10045542" cy="1308370"/>
          </a:xfrm>
        </p:spPr>
        <p:txBody>
          <a:bodyPr>
            <a:normAutofit fontScale="90000"/>
          </a:bodyPr>
          <a:lstStyle/>
          <a:p>
            <a:r>
              <a:rPr lang="pl-PL" b="1" dirty="0"/>
              <a:t>Na jakie objawy u dziecka należy zwrócić uwagę?</a:t>
            </a:r>
            <a:br>
              <a:rPr lang="pl-PL" b="1" dirty="0"/>
            </a:b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doświadcza bólu intymnych części ciała</a:t>
            </a:r>
          </a:p>
          <a:p>
            <a:r>
              <a:rPr lang="pl-PL" dirty="0"/>
              <a:t>jest w ciąży</a:t>
            </a:r>
          </a:p>
          <a:p>
            <a:r>
              <a:rPr lang="pl-PL" dirty="0"/>
              <a:t>chce udać się do lekarza ginekologa nie potrafiąc wytłumaczyć wprost, w jakim celu</a:t>
            </a:r>
          </a:p>
          <a:p>
            <a:r>
              <a:rPr lang="pl-PL" dirty="0"/>
              <a:t>jest chore wenerycznie</a:t>
            </a:r>
          </a:p>
          <a:p>
            <a:r>
              <a:rPr lang="pl-PL" dirty="0"/>
              <a:t>ucieka z domu</a:t>
            </a:r>
          </a:p>
          <a:p>
            <a:r>
              <a:rPr lang="pl-PL" dirty="0"/>
              <a:t>chwali się nagłym przypływem gotówki lub prezentów</a:t>
            </a:r>
          </a:p>
          <a:p>
            <a:r>
              <a:rPr lang="pl-PL" dirty="0"/>
              <a:t>przejawia dziwne bądź niezwykłe dla swojego wieku zachowania seksualne (np. jest nadmiernie rozbudzone, dużo mówi o seksie)</a:t>
            </a:r>
          </a:p>
          <a:p>
            <a:r>
              <a:rPr lang="pl-PL" dirty="0"/>
              <a:t>nadużywa alkoholu lub narkotyków</a:t>
            </a:r>
          </a:p>
          <a:p>
            <a:r>
              <a:rPr lang="pl-PL" dirty="0"/>
              <a:t>pogorszyło się w nauce</a:t>
            </a:r>
          </a:p>
          <a:p>
            <a:r>
              <a:rPr lang="pl-PL" dirty="0"/>
              <a:t>wczesna lub nasilona masturbacja dziecięca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b="1" dirty="0"/>
              <a:t>Do fazy rozwoju psychoseksualnego</a:t>
            </a:r>
          </a:p>
        </p:txBody>
      </p:sp>
      <p:sp>
        <p:nvSpPr>
          <p:cNvPr id="3" name="Symbol zastępczy zawartości 2"/>
          <p:cNvSpPr>
            <a:spLocks noGrp="1"/>
          </p:cNvSpPr>
          <p:nvPr>
            <p:ph idx="1"/>
          </p:nvPr>
        </p:nvSpPr>
        <p:spPr>
          <a:xfrm>
            <a:off x="558086" y="1746498"/>
            <a:ext cx="10045542" cy="5256584"/>
          </a:xfrm>
        </p:spPr>
        <p:txBody>
          <a:bodyPr>
            <a:normAutofit fontScale="70000" lnSpcReduction="20000"/>
          </a:bodyPr>
          <a:lstStyle/>
          <a:p>
            <a:r>
              <a:rPr lang="pl-PL" dirty="0"/>
              <a:t>ma trudności z chodzeniem lub siadaniem</a:t>
            </a:r>
          </a:p>
          <a:p>
            <a:r>
              <a:rPr lang="pl-PL" dirty="0"/>
              <a:t>jest wycofane, depresyjne</a:t>
            </a:r>
          </a:p>
          <a:p>
            <a:r>
              <a:rPr lang="pl-PL" dirty="0"/>
              <a:t>unika miejsc, obszarów w domu, na podwórku, których wcześniej nie unikało</a:t>
            </a:r>
          </a:p>
          <a:p>
            <a:r>
              <a:rPr lang="pl-PL" dirty="0"/>
              <a:t>ma trudności w relacjach z rówieśnikami</a:t>
            </a:r>
          </a:p>
          <a:p>
            <a:r>
              <a:rPr lang="pl-PL" dirty="0"/>
              <a:t>odmawia przebierania się w towarzystwie innych (np. przed zajęciami sportowymi)</a:t>
            </a:r>
          </a:p>
          <a:p>
            <a:r>
              <a:rPr lang="pl-PL" dirty="0"/>
              <a:t>bawi się zabawkami w sposób pokazujący pozycje seksualne</a:t>
            </a:r>
          </a:p>
          <a:p>
            <a:r>
              <a:rPr lang="pl-PL" dirty="0"/>
              <a:t>erotyczna twórczość dziecka — gdy w rysunkach, malowankach zaczynają dominować elementy seksualne</a:t>
            </a:r>
          </a:p>
          <a:p>
            <a:r>
              <a:rPr lang="pl-PL" dirty="0"/>
              <a:t>zachowuje się w sposób uwodzicielski w stosunku do dorosłych</a:t>
            </a:r>
          </a:p>
          <a:p>
            <a:r>
              <a:rPr lang="pl-PL" dirty="0"/>
              <a:t>nieproporcjonalnie do wieku nadmiernie eksponuje swoją seksualność </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58086" y="1098426"/>
            <a:ext cx="10045542" cy="5713489"/>
          </a:xfrm>
        </p:spPr>
        <p:txBody>
          <a:bodyPr>
            <a:normAutofit fontScale="85000" lnSpcReduction="10000"/>
          </a:bodyPr>
          <a:lstStyle/>
          <a:p>
            <a:r>
              <a:rPr lang="pl-PL" dirty="0"/>
              <a:t>Dzieci mają wiele obaw przed zgłoszeniem tego, że zostały wykorzystane seksualnie, a co za tym idzie nie otrzymały żadnej pomocy. Przede wszystkim muszą się one zmierzyć z ogromnym wstydem, który odczuwają w związku z wykorzystaniem. Mimo, że to nie dzieci ponoszą odpowiedzialność za to co się stało, tylko i wyłącznie sprawca, to jednak one mają ogromne poczucie winy, czują się „brudne”, obawiają się również reakcji otoczenia, w tym swoich najbliższych. Z tych też powodów dzieci bardzo rzadko decydują się na ujawnienie przemocy seksualnej (</a:t>
            </a:r>
            <a:r>
              <a:rPr lang="pl-PL" b="1" dirty="0"/>
              <a:t>wg Marii </a:t>
            </a:r>
            <a:r>
              <a:rPr lang="pl-PL" b="1" dirty="0" err="1"/>
              <a:t>Jaworskiej–Kępka</a:t>
            </a:r>
            <a:r>
              <a:rPr lang="pl-PL" b="1" dirty="0"/>
              <a:t> (2006), około 90% dzieci nigdy nie ujawniło wykorzystania seksualnego</a:t>
            </a:r>
            <a:r>
              <a:rPr lang="pl-PL"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558800" y="234330"/>
          <a:ext cx="10044114" cy="6705845"/>
        </p:xfrm>
        <a:graphic>
          <a:graphicData uri="http://schemas.openxmlformats.org/drawingml/2006/table">
            <a:tbl>
              <a:tblPr firstRow="1" bandRow="1">
                <a:tableStyleId>{5C22544A-7EE6-4342-B048-85BDC9FD1C3A}</a:tableStyleId>
              </a:tblPr>
              <a:tblGrid>
                <a:gridCol w="2213744">
                  <a:extLst>
                    <a:ext uri="{9D8B030D-6E8A-4147-A177-3AD203B41FA5}">
                      <a16:colId xmlns:a16="http://schemas.microsoft.com/office/drawing/2014/main" val="20000"/>
                    </a:ext>
                  </a:extLst>
                </a:gridCol>
                <a:gridCol w="7830370">
                  <a:extLst>
                    <a:ext uri="{9D8B030D-6E8A-4147-A177-3AD203B41FA5}">
                      <a16:colId xmlns:a16="http://schemas.microsoft.com/office/drawing/2014/main" val="20001"/>
                    </a:ext>
                  </a:extLst>
                </a:gridCol>
              </a:tblGrid>
              <a:tr h="193211">
                <a:tc>
                  <a:txBody>
                    <a:bodyPr/>
                    <a:lstStyle/>
                    <a:p>
                      <a:r>
                        <a:rPr lang="pl-PL" dirty="0"/>
                        <a:t>Przedział wiekowy</a:t>
                      </a:r>
                    </a:p>
                  </a:txBody>
                  <a:tcPr marL="0" marR="0" marT="0" marB="0" anchor="ctr"/>
                </a:tc>
                <a:tc>
                  <a:txBody>
                    <a:bodyPr/>
                    <a:lstStyle/>
                    <a:p>
                      <a:r>
                        <a:rPr lang="pl-PL" dirty="0"/>
                        <a:t>Występujące objawy</a:t>
                      </a:r>
                    </a:p>
                  </a:txBody>
                  <a:tcPr marL="0" marR="0" marT="0" marB="0" anchor="ctr"/>
                </a:tc>
                <a:extLst>
                  <a:ext uri="{0D108BD9-81ED-4DB2-BD59-A6C34878D82A}">
                    <a16:rowId xmlns:a16="http://schemas.microsoft.com/office/drawing/2014/main" val="10000"/>
                  </a:ext>
                </a:extLst>
              </a:tr>
              <a:tr h="6431525">
                <a:tc>
                  <a:txBody>
                    <a:bodyPr/>
                    <a:lstStyle/>
                    <a:p>
                      <a:r>
                        <a:rPr lang="pl-PL"/>
                        <a:t>Poniżej 5 lat</a:t>
                      </a:r>
                    </a:p>
                  </a:txBody>
                  <a:tcPr marL="0" marR="0" marT="0" marB="0"/>
                </a:tc>
                <a:tc>
                  <a:txBody>
                    <a:bodyPr/>
                    <a:lstStyle/>
                    <a:p>
                      <a:pPr>
                        <a:buFont typeface="Arial"/>
                        <a:buChar char="•"/>
                      </a:pPr>
                      <a:r>
                        <a:rPr lang="pl-PL" dirty="0"/>
                        <a:t>mają oznaki fizyczne w okolicy genitaliów czy odbytu,</a:t>
                      </a:r>
                    </a:p>
                    <a:p>
                      <a:pPr>
                        <a:buFont typeface="Arial"/>
                        <a:buChar char="•"/>
                      </a:pPr>
                      <a:r>
                        <a:rPr lang="pl-PL" dirty="0"/>
                        <a:t>odczuwają bolesność i/lub mają krwawienia z gardła, okolicy genitaliów lub odbytu,</a:t>
                      </a:r>
                    </a:p>
                    <a:p>
                      <a:pPr>
                        <a:buFont typeface="Arial"/>
                        <a:buChar char="•"/>
                      </a:pPr>
                      <a:r>
                        <a:rPr lang="pl-PL" dirty="0"/>
                        <a:t>zachowują się w sposób seksualnie nieodpowiedni do swojego wieku, </a:t>
                      </a:r>
                    </a:p>
                    <a:p>
                      <a:pPr>
                        <a:buFont typeface="Arial"/>
                        <a:buChar char="•"/>
                      </a:pPr>
                      <a:r>
                        <a:rPr lang="pl-PL" dirty="0"/>
                        <a:t>odgrywają zabawkami lub w zabawie z innymi dziećmi akty seksualne, manifestując zbyt dużą, nieodpowiednią dla nich wiedzę,</a:t>
                      </a:r>
                    </a:p>
                    <a:p>
                      <a:pPr>
                        <a:buFont typeface="Arial"/>
                        <a:buChar char="•"/>
                      </a:pPr>
                      <a:r>
                        <a:rPr lang="pl-PL" dirty="0"/>
                        <a:t>zachowują się prowokacyjnie wobec dorosłych,</a:t>
                      </a:r>
                    </a:p>
                    <a:p>
                      <a:pPr>
                        <a:buFont typeface="Arial"/>
                        <a:buChar char="•"/>
                      </a:pPr>
                      <a:r>
                        <a:rPr lang="pl-PL" dirty="0"/>
                        <a:t>rysują obrazki narządów płciowych, np. penisa we wzwodzie,</a:t>
                      </a:r>
                    </a:p>
                    <a:p>
                      <a:pPr>
                        <a:buFont typeface="Arial"/>
                        <a:buChar char="•"/>
                      </a:pPr>
                      <a:r>
                        <a:rPr lang="pl-PL" dirty="0"/>
                        <a:t>płaczą histerycznie w czasie zmiany pieluszki,</a:t>
                      </a:r>
                    </a:p>
                    <a:p>
                      <a:pPr>
                        <a:buFont typeface="Arial"/>
                        <a:buChar char="•"/>
                      </a:pPr>
                      <a:r>
                        <a:rPr lang="pl-PL" dirty="0"/>
                        <a:t>zachowują się histerycznie podczas zdejmowania ich ubrania, szczególnie bielizny,</a:t>
                      </a:r>
                    </a:p>
                    <a:p>
                      <a:pPr>
                        <a:buFont typeface="Arial"/>
                        <a:buChar char="•"/>
                      </a:pPr>
                      <a:r>
                        <a:rPr lang="pl-PL" dirty="0"/>
                        <a:t>ujawniają bardzo silny lęk wobec określonej osoby,</a:t>
                      </a:r>
                    </a:p>
                    <a:p>
                      <a:pPr>
                        <a:buFont typeface="Arial"/>
                        <a:buChar char="•"/>
                      </a:pPr>
                      <a:r>
                        <a:rPr lang="pl-PL" dirty="0"/>
                        <a:t>zdają się być zaniepokojone czymś, ale nie chcą o</a:t>
                      </a:r>
                      <a:r>
                        <a:rPr lang="pl-PL" baseline="0" dirty="0"/>
                        <a:t> tym rozmawiać</a:t>
                      </a:r>
                      <a:r>
                        <a:rPr lang="pl-PL" dirty="0"/>
                        <a:t> </a:t>
                      </a:r>
                    </a:p>
                    <a:p>
                      <a:pPr>
                        <a:buFont typeface="Arial"/>
                        <a:buChar char="•"/>
                      </a:pPr>
                      <a:r>
                        <a:rPr lang="pl-PL" dirty="0"/>
                        <a:t>stają się niepewne i bojaźliwe albo przylegają do rodziców („przylepy”), - cofają się do zachowań charakterystycznych dla dużo młodszych dzieci (regresja),</a:t>
                      </a:r>
                    </a:p>
                    <a:p>
                      <a:pPr>
                        <a:buFont typeface="Arial"/>
                        <a:buChar char="•"/>
                      </a:pPr>
                      <a:r>
                        <a:rPr lang="pl-PL" dirty="0"/>
                        <a:t>wpatrują się obojętnie przed siebie, zdają się nieszczęśliwie, zmieszane, smutne, lub agresywne.</a:t>
                      </a:r>
                    </a:p>
                    <a:p>
                      <a:pPr>
                        <a:buFont typeface="Arial"/>
                        <a:buChar char="•"/>
                      </a:pPr>
                      <a:r>
                        <a:rPr lang="pl-PL" dirty="0"/>
                        <a:t>stają się wycofane, przestają jeść, mają chroniczne koszmary nocne, na powrót moczą się i brudzą (gdy już przestały),</a:t>
                      </a:r>
                    </a:p>
                    <a:p>
                      <a:pPr>
                        <a:buFont typeface="Arial"/>
                        <a:buChar char="•"/>
                      </a:pPr>
                      <a:r>
                        <a:rPr lang="pl-PL" dirty="0"/>
                        <a:t>powtarzają obsceniczne słowa czy zwroty, które mogły być wypowiedziane podczas wykorzystania,</a:t>
                      </a:r>
                    </a:p>
                  </a:txBody>
                  <a:tcPr marL="0" marR="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558800" y="377825"/>
          <a:ext cx="10044114" cy="6405880"/>
        </p:xfrm>
        <a:graphic>
          <a:graphicData uri="http://schemas.openxmlformats.org/drawingml/2006/table">
            <a:tbl>
              <a:tblPr firstRow="1" bandRow="1">
                <a:tableStyleId>{5C22544A-7EE6-4342-B048-85BDC9FD1C3A}</a:tableStyleId>
              </a:tblPr>
              <a:tblGrid>
                <a:gridCol w="1853704">
                  <a:extLst>
                    <a:ext uri="{9D8B030D-6E8A-4147-A177-3AD203B41FA5}">
                      <a16:colId xmlns:a16="http://schemas.microsoft.com/office/drawing/2014/main" val="20000"/>
                    </a:ext>
                  </a:extLst>
                </a:gridCol>
                <a:gridCol w="8190410">
                  <a:extLst>
                    <a:ext uri="{9D8B030D-6E8A-4147-A177-3AD203B41FA5}">
                      <a16:colId xmlns:a16="http://schemas.microsoft.com/office/drawing/2014/main" val="20001"/>
                    </a:ext>
                  </a:extLst>
                </a:gridCol>
              </a:tblGrid>
              <a:tr h="370840">
                <a:tc>
                  <a:txBody>
                    <a:bodyPr/>
                    <a:lstStyle/>
                    <a:p>
                      <a:r>
                        <a:rPr lang="pl-PL" dirty="0"/>
                        <a:t>5-12 lat</a:t>
                      </a:r>
                    </a:p>
                  </a:txBody>
                  <a:tcPr marL="0" marR="0" marT="0" marB="0"/>
                </a:tc>
                <a:tc>
                  <a:txBody>
                    <a:bodyPr/>
                    <a:lstStyle/>
                    <a:p>
                      <a:pPr>
                        <a:buFont typeface="Arial"/>
                        <a:buChar char="•"/>
                      </a:pPr>
                      <a:r>
                        <a:rPr lang="pl-PL" dirty="0"/>
                        <a:t>mają infekcje w okolicy moczopłciowej, krwawienia i /lub bolesności w okolicy genitaliów, odbytu, gardła,</a:t>
                      </a:r>
                    </a:p>
                    <a:p>
                      <a:pPr>
                        <a:buFont typeface="Arial"/>
                        <a:buChar char="•"/>
                      </a:pPr>
                      <a:r>
                        <a:rPr lang="pl-PL" dirty="0"/>
                        <a:t>odczuwają dyskomfort podczas chodzenia, </a:t>
                      </a:r>
                    </a:p>
                    <a:p>
                      <a:pPr>
                        <a:buFont typeface="Arial"/>
                        <a:buChar char="•"/>
                      </a:pPr>
                      <a:r>
                        <a:rPr lang="pl-PL" dirty="0"/>
                        <a:t>mają chroniczne dolegliwości, np. bóle głowy, brzucha</a:t>
                      </a:r>
                    </a:p>
                    <a:p>
                      <a:pPr>
                        <a:buFont typeface="Arial"/>
                        <a:buChar char="•"/>
                      </a:pPr>
                      <a:r>
                        <a:rPr lang="pl-PL" dirty="0"/>
                        <a:t>cierpią z powodu zaburzeń jedzenia, anoreksji czy bulimii,</a:t>
                      </a:r>
                    </a:p>
                    <a:p>
                      <a:pPr>
                        <a:buFont typeface="Arial"/>
                        <a:buChar char="•"/>
                      </a:pPr>
                      <a:r>
                        <a:rPr lang="pl-PL" dirty="0"/>
                        <a:t>obsesyjnie mówią lub piszą o sprawach seksu,</a:t>
                      </a:r>
                    </a:p>
                    <a:p>
                      <a:pPr>
                        <a:buFont typeface="Arial"/>
                        <a:buChar char="•"/>
                      </a:pPr>
                      <a:r>
                        <a:rPr lang="pl-PL" dirty="0"/>
                        <a:t>zachowują się seksualnie nieodpowiednio wobec dorosłych,</a:t>
                      </a:r>
                    </a:p>
                    <a:p>
                      <a:pPr>
                        <a:buFont typeface="Arial"/>
                        <a:buChar char="•"/>
                      </a:pPr>
                      <a:r>
                        <a:rPr lang="pl-PL" dirty="0"/>
                        <a:t>podejmują rodzicielską rolę w domu, (ofiary kazirodztwa),</a:t>
                      </a:r>
                    </a:p>
                    <a:p>
                      <a:pPr>
                        <a:buFont typeface="Arial"/>
                        <a:buChar char="•"/>
                      </a:pPr>
                      <a:r>
                        <a:rPr lang="pl-PL" dirty="0"/>
                        <a:t>rysują wyraźnie seksualne obrazki przedstawiające akty nadużyć,</a:t>
                      </a:r>
                    </a:p>
                    <a:p>
                      <a:pPr>
                        <a:buFont typeface="Arial"/>
                        <a:buChar char="•"/>
                      </a:pPr>
                      <a:r>
                        <a:rPr lang="pl-PL" dirty="0"/>
                        <a:t>mają pieniądze z niewiadomych źródeł,</a:t>
                      </a:r>
                    </a:p>
                    <a:p>
                      <a:pPr>
                        <a:buFont typeface="Arial"/>
                        <a:buChar char="•"/>
                      </a:pPr>
                      <a:r>
                        <a:rPr lang="pl-PL" dirty="0"/>
                        <a:t>są niechętne wobec rozbierania się na lekcjach gimnastyki,</a:t>
                      </a:r>
                    </a:p>
                    <a:p>
                      <a:pPr>
                        <a:buFont typeface="Arial"/>
                        <a:buChar char="•"/>
                      </a:pPr>
                      <a:r>
                        <a:rPr lang="pl-PL" dirty="0"/>
                        <a:t>znajdują setki wymówek, aby nie iść do własnego domu,</a:t>
                      </a:r>
                    </a:p>
                    <a:p>
                      <a:pPr>
                        <a:buFont typeface="Arial"/>
                        <a:buChar char="•"/>
                      </a:pPr>
                      <a:r>
                        <a:rPr lang="pl-PL" dirty="0"/>
                        <a:t>mówią, że są niedobre, nieprzyzwoite, zepsute,</a:t>
                      </a:r>
                    </a:p>
                    <a:p>
                      <a:pPr>
                        <a:buFont typeface="Arial"/>
                        <a:buChar char="•"/>
                      </a:pPr>
                      <a:r>
                        <a:rPr lang="pl-PL" dirty="0"/>
                        <a:t>mają negatywny obraz siebie, „okaleczone ja”,</a:t>
                      </a:r>
                    </a:p>
                    <a:p>
                      <a:pPr>
                        <a:buFont typeface="Arial"/>
                        <a:buChar char="•"/>
                      </a:pPr>
                      <a:r>
                        <a:rPr lang="pl-PL" dirty="0"/>
                        <a:t>sugerują, że mają tajemnicę, o której nie mogą powiedzieć,</a:t>
                      </a:r>
                    </a:p>
                    <a:p>
                      <a:pPr>
                        <a:buFont typeface="Arial"/>
                        <a:buChar char="•"/>
                      </a:pPr>
                      <a:r>
                        <a:rPr lang="pl-PL" dirty="0"/>
                        <a:t>mówią, że ich przyjaciel ma problem,</a:t>
                      </a:r>
                    </a:p>
                    <a:p>
                      <a:pPr>
                        <a:buFont typeface="Arial"/>
                        <a:buChar char="•"/>
                      </a:pPr>
                      <a:r>
                        <a:rPr lang="pl-PL" dirty="0"/>
                        <a:t>zaczynają kłamać, kraść, w nadziei bycia przyłapanym,</a:t>
                      </a:r>
                    </a:p>
                    <a:p>
                      <a:pPr>
                        <a:buFont typeface="Arial"/>
                        <a:buChar char="•"/>
                      </a:pPr>
                      <a:r>
                        <a:rPr lang="pl-PL" dirty="0"/>
                        <a:t>wracają do zachowań charakterystycznych dla młodszych dzieci (regresja)</a:t>
                      </a:r>
                    </a:p>
                    <a:p>
                      <a:pPr>
                        <a:buFont typeface="Arial"/>
                        <a:buChar char="•"/>
                      </a:pPr>
                      <a:r>
                        <a:rPr lang="pl-PL" dirty="0"/>
                        <a:t>prezentują nagłe, niewytłumaczalne zmiany w zachowaniu, </a:t>
                      </a:r>
                    </a:p>
                    <a:p>
                      <a:pPr>
                        <a:buFont typeface="Arial"/>
                        <a:buChar char="•"/>
                      </a:pPr>
                      <a:r>
                        <a:rPr lang="pl-PL" dirty="0"/>
                        <a:t>mają przerażające sny,</a:t>
                      </a:r>
                    </a:p>
                    <a:p>
                      <a:pPr>
                        <a:buFont typeface="Arial"/>
                        <a:buChar char="•"/>
                      </a:pPr>
                      <a:r>
                        <a:rPr lang="pl-PL" dirty="0"/>
                        <a:t>stają się silnie depresyjne, podejmują nawet próby samobójcze,</a:t>
                      </a:r>
                    </a:p>
                  </a:txBody>
                  <a:tcPr marL="0" marR="0" marT="0" marB="0"/>
                </a:tc>
                <a:extLst>
                  <a:ext uri="{0D108BD9-81ED-4DB2-BD59-A6C34878D82A}">
                    <a16:rowId xmlns:a16="http://schemas.microsoft.com/office/drawing/2014/main" val="10000"/>
                  </a:ext>
                </a:extLst>
              </a:tr>
              <a:tr h="370840">
                <a:tc>
                  <a:txBody>
                    <a:bodyPr/>
                    <a:lstStyle/>
                    <a:p>
                      <a:endParaRPr lang="pl-PL"/>
                    </a:p>
                  </a:txBody>
                  <a:tcPr/>
                </a:tc>
                <a:tc>
                  <a:txBody>
                    <a:bodyPr/>
                    <a:lstStyle/>
                    <a:p>
                      <a:endParaRPr lang="pl-PL"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8288" y="2970634"/>
            <a:ext cx="10045542" cy="1476432"/>
          </a:xfrm>
        </p:spPr>
        <p:txBody>
          <a:bodyPr>
            <a:noAutofit/>
          </a:bodyPr>
          <a:lstStyle/>
          <a:p>
            <a:pPr algn="ctr"/>
            <a:r>
              <a:rPr lang="pl-PL" sz="3200" b="1" dirty="0"/>
              <a:t>Podstawową zasadą jest nawiązanie dobrego kontaktu z dzieckiem poprzez przywitanie, zapytanie co u niego. Porozmawiaj z nim na tematy neutralne, ale ważne dla dziecka. Okaż mu, że interesujesz się nim, a nie tylko tym, czego chcesz się od niego dowiedzieć. Pokazując dziecku, że jest dla ciebie ważne, wzbudzasz w nim zaufanie i chęć otwarcia się. Porozmawiaj z nim o jego zainteresowaniach, sukcesach.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8086" y="522361"/>
            <a:ext cx="10045542" cy="1236363"/>
          </a:xfrm>
        </p:spPr>
        <p:txBody>
          <a:bodyPr>
            <a:normAutofit fontScale="90000"/>
          </a:bodyPr>
          <a:lstStyle/>
          <a:p>
            <a:r>
              <a:rPr lang="pl-PL" b="1" dirty="0"/>
              <a:t>Wskazówki do rozmowy z rodzicem/opiekunem dziecka</a:t>
            </a:r>
            <a:br>
              <a:rPr lang="pl-PL" b="1" dirty="0"/>
            </a:b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Poinformowanie rodziców, że ich dziecko jest ofiarą krzywdzenia seksualnego zwykle wywołuje u nich silne reakcje emocjonalne. Lepiej jest, aby ujawniły się one w rozmowie z Tobą, a nie w obecności dziecka. Rodzice dzieci wykorzystywanych seksualnie potrzebują czasu, aby uświadomić sobie, co się właściwie stało i poradzić sobie z poczuciem winy związanym z tym, że niedostatecznie ochraniali swoje dziecko. Czasami zdarza się, że rodzice nawzajem obwiniają się o to, że nie zauważyli niczego niepokojącego u swojego dziecka. Powiedz im, że w tej chwili lepiej skoncentrować się na tym, komu pomóc, a nie kogo obwiniać. Konieczne może być skontaktowanie rodziców ze specjalistą, np. psychologiem lub prawnikiem. W czasie rozmowy możesz wesprzeć rodziców dziecka używając sformułowań typu: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312" y="2538586"/>
            <a:ext cx="10045542" cy="1476432"/>
          </a:xfrm>
        </p:spPr>
        <p:txBody>
          <a:bodyPr>
            <a:normAutofit fontScale="90000"/>
          </a:bodyPr>
          <a:lstStyle/>
          <a:p>
            <a:r>
              <a:rPr lang="pl-PL" dirty="0"/>
              <a:t>W Polsce główną zasługę w zauważeniu tego problemu należy przypisać Komitetowi Praw Dziecka, założonemu przez </a:t>
            </a:r>
            <a:r>
              <a:rPr lang="pl-PL" b="1" dirty="0"/>
              <a:t>Marię Łopatkową</a:t>
            </a:r>
            <a:r>
              <a:rPr lang="pl-PL" dirty="0"/>
              <a:t> w 1981 r. Obecnie Fundacja Dzieci Niczyje zajmuje się szeroko rozumiana pomocą dziecku krzywdzonemu i definicja wg nich brzmi następująco:</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40296" y="1242442"/>
            <a:ext cx="10045542" cy="4824942"/>
          </a:xfrm>
        </p:spPr>
        <p:txBody>
          <a:bodyPr/>
          <a:lstStyle/>
          <a:p>
            <a:r>
              <a:rPr lang="pl-PL" dirty="0"/>
              <a:t>„Możecie teraz wiele zrobić jako rodzice, aby pomóc swojemu dziecku”. </a:t>
            </a:r>
          </a:p>
          <a:p>
            <a:r>
              <a:rPr lang="pl-PL" dirty="0"/>
              <a:t>„To, że Wasze dziecko odważyło się powiedzieć o tym, co je spotkało, dobrze rokuje na przyszłość”. </a:t>
            </a:r>
          </a:p>
          <a:p>
            <a:r>
              <a:rPr lang="pl-PL" dirty="0"/>
              <a:t>„To, że dziecko nie powiedziało Wam o tym fakcie może świadczyć o tym, że chciało Was chronić, jako ważne dla siebie osoby”. </a:t>
            </a:r>
          </a:p>
          <a:p>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4272" y="666377"/>
            <a:ext cx="10279356" cy="1092347"/>
          </a:xfrm>
        </p:spPr>
        <p:txBody>
          <a:bodyPr>
            <a:normAutofit fontScale="90000"/>
          </a:bodyPr>
          <a:lstStyle/>
          <a:p>
            <a:r>
              <a:rPr lang="pl-PL" sz="4400" b="1" dirty="0"/>
              <a:t>Gdy sprawcą jest jeden z rodziców:</a:t>
            </a:r>
            <a:r>
              <a:rPr lang="pl-PL" sz="4400" b="1" i="1" dirty="0"/>
              <a:t> </a:t>
            </a:r>
            <a:br>
              <a:rPr lang="pl-PL" b="1" dirty="0"/>
            </a:b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a:t>Rodzic, który dowiaduje się, że jego dziecko było wykorzystywane seksualnie przez współmałżonka lub partnera musi zmierzyć się z wieloma problemami. Musi zaakceptować nie tylko fakt wykorzystania, ale także załamania się dotychczasowej relacji z bliską osobą. Wielu rodziców staje twarzą w twarz z zagrożeniem rozpadu rodziny, aresztowania współmałżonka lub umieszczeniem dziecka w placówce opiekuńczej. Jest to wyjątkowo trudny moment w życiu każdego rodzica bez względu na stopień świadomego przyczynienia się do sytuacji wykorzystania dziecka. Niewątpliwie rodzic potrzebuje czasu, aby dostosować się do nowej sytuacji.</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Procedura Niebieskiej Karty</a:t>
            </a:r>
          </a:p>
        </p:txBody>
      </p:sp>
      <p:sp>
        <p:nvSpPr>
          <p:cNvPr id="3" name="Symbol zastępczy zawartości 2"/>
          <p:cNvSpPr>
            <a:spLocks noGrp="1"/>
          </p:cNvSpPr>
          <p:nvPr>
            <p:ph idx="1"/>
          </p:nvPr>
        </p:nvSpPr>
        <p:spPr/>
        <p:txBody>
          <a:bodyPr>
            <a:normAutofit fontScale="92500" lnSpcReduction="10000"/>
          </a:bodyPr>
          <a:lstStyle/>
          <a:p>
            <a:r>
              <a:rPr lang="pl-PL" dirty="0"/>
              <a:t>Wszczęcie procedury niebieskiej karty przez policję i inne upoważnione instytucje następuje poprzez sporządzenie formularza „A” tego dokumentu. Wypełniony formularz niebieskiej karty przekazywany jest do Zespołu Interdyscyplinarnego ds. Przeciwdziałania Przemocy w Rodzinie funkcjonującego w każdej gminie, który skupia i koordynuje działaniami przedstawicieli różnych służb i instytucji, zmierzających do przeciwdziałania przemocy w rodzinie.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40296" y="1458466"/>
            <a:ext cx="10045542" cy="4824942"/>
          </a:xfrm>
        </p:spPr>
        <p:txBody>
          <a:bodyPr/>
          <a:lstStyle/>
          <a:p>
            <a:r>
              <a:rPr lang="pl-PL" b="1" i="1" dirty="0"/>
              <a:t>Krzywdzenie dzieci to każde działanie</a:t>
            </a:r>
            <a:r>
              <a:rPr lang="pl-PL" b="1" dirty="0"/>
              <a:t> </a:t>
            </a:r>
            <a:r>
              <a:rPr lang="pl-PL" b="1" i="1" dirty="0"/>
              <a:t>lub bezczynność jednostki, instytucji lub społeczeństwa jako całości i każdy rezultat</a:t>
            </a:r>
            <a:r>
              <a:rPr lang="pl-PL" b="1" dirty="0"/>
              <a:t> </a:t>
            </a:r>
            <a:r>
              <a:rPr lang="pl-PL" b="1" i="1" dirty="0"/>
              <a:t>takiego działania lub bezczynności, który </a:t>
            </a:r>
            <a:r>
              <a:rPr lang="pl-PL" b="1" i="1" dirty="0" err="1"/>
              <a:t>deprywuje</a:t>
            </a:r>
            <a:r>
              <a:rPr lang="pl-PL" b="1" i="1" dirty="0"/>
              <a:t> równe prawa i swobody dzieci i/lub zakłóca ich optymalny rozwój.</a:t>
            </a:r>
            <a:endParaRPr lang="pl-PL" dirty="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40296" y="1458466"/>
            <a:ext cx="10045542" cy="4824942"/>
          </a:xfrm>
        </p:spPr>
        <p:txBody>
          <a:bodyPr/>
          <a:lstStyle/>
          <a:p>
            <a:pPr>
              <a:buNone/>
            </a:pPr>
            <a:r>
              <a:rPr lang="pl-PL" dirty="0"/>
              <a:t>	Na szczególną uwagę zasługuje tu użycie słowa „bezczynność”, ponieważ każdy z nas ma obowiązek reagować w sytuacjach, kiedy mamy podejrzenie występowania przemocy wobec dziecka. Brak takiej reakcji powoduje, że ponosimy taka samą odpowiedzialność za krzywdę dziecka, jak osoba, która jej bezpośrednio dokonuje.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4272" y="666378"/>
            <a:ext cx="10837441" cy="1476432"/>
          </a:xfrm>
        </p:spPr>
        <p:txBody>
          <a:bodyPr>
            <a:noAutofit/>
          </a:bodyPr>
          <a:lstStyle/>
          <a:p>
            <a:r>
              <a:rPr lang="pl-PL" sz="3200" dirty="0"/>
              <a:t>Problemem przemocy w rodzinie, a wiec również przemocy wobec dzieci od lat zajmowano się w ramach </a:t>
            </a:r>
            <a:r>
              <a:rPr lang="pl-PL" sz="3200" b="1" dirty="0"/>
              <a:t>Procedury Niebieskiej Karty</a:t>
            </a:r>
            <a:r>
              <a:rPr lang="pl-PL" sz="3200" dirty="0"/>
              <a:t>.</a:t>
            </a:r>
          </a:p>
        </p:txBody>
      </p:sp>
      <p:sp>
        <p:nvSpPr>
          <p:cNvPr id="3" name="Symbol zastępczy zawartości 2"/>
          <p:cNvSpPr>
            <a:spLocks noGrp="1"/>
          </p:cNvSpPr>
          <p:nvPr>
            <p:ph idx="1"/>
          </p:nvPr>
        </p:nvSpPr>
        <p:spPr>
          <a:xfrm>
            <a:off x="558086" y="2322563"/>
            <a:ext cx="10045542" cy="4489352"/>
          </a:xfrm>
        </p:spPr>
        <p:txBody>
          <a:bodyPr>
            <a:noAutofit/>
          </a:bodyPr>
          <a:lstStyle/>
          <a:p>
            <a:r>
              <a:rPr lang="pl-PL" sz="2800" dirty="0"/>
              <a:t>Od 1998 – Policja</a:t>
            </a:r>
          </a:p>
          <a:p>
            <a:r>
              <a:rPr lang="pl-PL" sz="2800" dirty="0"/>
              <a:t>Od 2004 – Policja i pracownicy socjalni (OPS)</a:t>
            </a:r>
          </a:p>
          <a:p>
            <a:r>
              <a:rPr lang="pl-PL" sz="2800" dirty="0"/>
              <a:t>Od 2010 – 5 służb:</a:t>
            </a:r>
          </a:p>
          <a:p>
            <a:pPr>
              <a:buNone/>
            </a:pPr>
            <a:r>
              <a:rPr lang="pl-PL" sz="2800" dirty="0"/>
              <a:t>		- policja</a:t>
            </a:r>
          </a:p>
          <a:p>
            <a:pPr>
              <a:buNone/>
            </a:pPr>
            <a:r>
              <a:rPr lang="pl-PL" sz="2800" dirty="0"/>
              <a:t>		- pracownicy socjalni</a:t>
            </a:r>
          </a:p>
          <a:p>
            <a:pPr>
              <a:buNone/>
            </a:pPr>
            <a:r>
              <a:rPr lang="pl-PL" sz="2800" dirty="0"/>
              <a:t>		- pracownicy oświaty</a:t>
            </a:r>
          </a:p>
          <a:p>
            <a:pPr>
              <a:buNone/>
            </a:pPr>
            <a:r>
              <a:rPr lang="pl-PL" sz="2800" dirty="0"/>
              <a:t>		- służby zdrowia		</a:t>
            </a:r>
          </a:p>
          <a:p>
            <a:pPr>
              <a:buNone/>
            </a:pPr>
            <a:r>
              <a:rPr lang="pl-PL" sz="2800" dirty="0"/>
              <a:t>		- komisje rozwiązywania problemów alkoholowych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2304" y="2682602"/>
            <a:ext cx="10045542" cy="1476432"/>
          </a:xfrm>
        </p:spPr>
        <p:txBody>
          <a:bodyPr>
            <a:normAutofit fontScale="90000"/>
          </a:bodyPr>
          <a:lstStyle/>
          <a:p>
            <a:pPr algn="ctr"/>
            <a:r>
              <a:rPr lang="pl-PL" sz="6000" b="1" dirty="0"/>
              <a:t>Formy przemocy wobec dzieci i zachowania. </a:t>
            </a:r>
            <a:br>
              <a:rPr lang="pl-PL" b="1" dirty="0"/>
            </a:b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nvPr>
        </p:nvGraphicFramePr>
        <p:xfrm>
          <a:off x="324272" y="0"/>
          <a:ext cx="10657184" cy="7237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148</TotalTime>
  <Words>2958</Words>
  <Application>Microsoft Office PowerPoint</Application>
  <PresentationFormat>Niestandardowy</PresentationFormat>
  <Paragraphs>206</Paragraphs>
  <Slides>42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42</vt:i4>
      </vt:variant>
    </vt:vector>
  </HeadingPairs>
  <TitlesOfParts>
    <vt:vector size="47" baseType="lpstr">
      <vt:lpstr>Arial</vt:lpstr>
      <vt:lpstr>Century Gothic</vt:lpstr>
      <vt:lpstr>Verdana</vt:lpstr>
      <vt:lpstr>Wingdings 2</vt:lpstr>
      <vt:lpstr>Energetyczny</vt:lpstr>
      <vt:lpstr>      Przemoc  wobec dzieci  ze szczególnym  uwzględnieniem  przemocy seksualnej. Jak pomagać dziecku krzywdzonemu? </vt:lpstr>
      <vt:lpstr>Czym jest przemoc?</vt:lpstr>
      <vt:lpstr>Najczęściej stosowaną i najbardziej popularną definicją przemocy jest:   </vt:lpstr>
      <vt:lpstr>W Polsce główną zasługę w zauważeniu tego problemu należy przypisać Komitetowi Praw Dziecka, założonemu przez Marię Łopatkową w 1981 r. Obecnie Fundacja Dzieci Niczyje zajmuje się szeroko rozumiana pomocą dziecku krzywdzonemu i definicja wg nich brzmi następująco:</vt:lpstr>
      <vt:lpstr>Prezentacja programu PowerPoint</vt:lpstr>
      <vt:lpstr>Prezentacja programu PowerPoint</vt:lpstr>
      <vt:lpstr>Problemem przemocy w rodzinie, a wiec również przemocy wobec dzieci od lat zajmowano się w ramach Procedury Niebieskiej Karty.</vt:lpstr>
      <vt:lpstr>Formy przemocy wobec dzieci i zachowania.  </vt:lpstr>
      <vt:lpstr>Prezentacja programu PowerPoint</vt:lpstr>
      <vt:lpstr>Prezentacja programu PowerPoint</vt:lpstr>
      <vt:lpstr>Prezentacja programu PowerPoint</vt:lpstr>
      <vt:lpstr>Czynniki sprzyjające wystąpieniu przemocy wobec dziecka.</vt:lpstr>
      <vt:lpstr>Prezentacja programu PowerPoint</vt:lpstr>
      <vt:lpstr>Należy jednak pamiętać, że wystąpienie któregoś z ww. czynników nie oznacza, że w danej rodzinie na pewno dochodzi do krzywdzenia dzieci. Mając jednakże takie podejrzenie trzeba uwzględnić te czynniki przeprowadzając rozeznanie sytuacji rodzinnej. Dodatkowo niezbędne jest zwrócenie uwagi na całą rodzinę, jej historię, sytuację matki i jej uczucia oraz sytuację dziecka w rodzinie.</vt:lpstr>
      <vt:lpstr>Tematy do zainteresowania podczas diagnozy rodziny z podejrzeniem wystąpienia przemocy wobec dzieci:</vt:lpstr>
      <vt:lpstr>Rozmawiając z matką lub ustalając wywiad o matce należy zwrócić uwagę na:</vt:lpstr>
      <vt:lpstr>Rozmawiając z dzieckiem lub przeprowadzając wywiad na jego temat należy zwrócić uwagę na:</vt:lpstr>
      <vt:lpstr>Spotykając na swojej drodze dziecko, które doświadcza przemocy lub kiedy zachodzi podejrzenie, że jest krzywdzone może się zdarzyć, że nie będziesz wiedzieć jak zacząć rozmowę z dzieckiem. I to nie dlatego, że nie potrafisz, że nie umiesz ale dlatego, że będzie to również bardzo trudne doświadczenie emocjonalne dla Ciebie.</vt:lpstr>
      <vt:lpstr>Jeżeli zauważysz w swoim otoczeniu dziecko wobec którego będziesz mieć podejrzenia, że doświadcza przemocy przede wszystkim zainteresuj się nim i jego sytuacją, ale bez jakiejkolwiek nachalności, która może być odebrana przez dziecko jako agresja w jego stronę. Zaproponuj rozmowę o tym co u niego słychać, jak się czuje i co czuje – może będziesz jedynym, który się zainteresuje jego uczuciami. Nie rezygnuj, jeżeli dziecko odmówi lub będzie opryskliwe.</vt:lpstr>
      <vt:lpstr>Kiedy już dziecko wyrazi zgodę na rozmowę to pamiętaj o kilku ważnych zasadach:</vt:lpstr>
      <vt:lpstr>Następnym krokiem będzie rozmowa z rodzicem wspierającym. Może się zdarzyć, że dziecko nie będzie wspierane przez żadnego z rodziców. Ważne jest wtedy rozpytać dziecko o kogoś z rodziny na kogo może liczyć np. babcia, dziadek, ciocia. Kto to będzie ustalimy w rozmowie z dzieckiem. Podczas takiej rozmowy musimy zebrać szczegółowe informacje na temat rodziny.</vt:lpstr>
      <vt:lpstr>Przemoc seksualna.</vt:lpstr>
      <vt:lpstr>Wg Światowej Organizacji Zdrowia  za seksualne wykorzystanie dziecka uważa się taką sytuację,  kiedy jest to:</vt:lpstr>
      <vt:lpstr>Prezentacja programu PowerPoint</vt:lpstr>
      <vt:lpstr>Prezentacja programu PowerPoint</vt:lpstr>
      <vt:lpstr>Fazy wykorzystania seksualnego.</vt:lpstr>
      <vt:lpstr>FAZA PIERWSZA</vt:lpstr>
      <vt:lpstr>FAZA DRUGA</vt:lpstr>
      <vt:lpstr>FAZA TRZECIA</vt:lpstr>
      <vt:lpstr>FAZA CZWARTA</vt:lpstr>
      <vt:lpstr>FAZA PIĄTA</vt:lpstr>
      <vt:lpstr>Czas trwania poszczególnych faz jest bardzo różny, zależny od osoby ofiary i napastnika, rodzaju łączącej ich relacji, stopnia pokrewieństwa, środowiska, stosunków panujących w rodzinie. Dość powszechny jest pogląd, że potrzeba około dwóch lat aby nastąpiło ujawnienie seksualnego krzywdzenia dziecka. Znaczna część tego rodzaju czynów nie zostaje nigdy odkryta.</vt:lpstr>
      <vt:lpstr>Na jakie objawy u dziecka należy zwrócić uwagę? </vt:lpstr>
      <vt:lpstr>Do fazy rozwoju psychoseksualnego</vt:lpstr>
      <vt:lpstr>Prezentacja programu PowerPoint</vt:lpstr>
      <vt:lpstr>Prezentacja programu PowerPoint</vt:lpstr>
      <vt:lpstr>Prezentacja programu PowerPoint</vt:lpstr>
      <vt:lpstr>Podstawową zasadą jest nawiązanie dobrego kontaktu z dzieckiem poprzez przywitanie, zapytanie co u niego. Porozmawiaj z nim na tematy neutralne, ale ważne dla dziecka. Okaż mu, że interesujesz się nim, a nie tylko tym, czego chcesz się od niego dowiedzieć. Pokazując dziecku, że jest dla ciebie ważne, wzbudzasz w nim zaufanie i chęć otwarcia się. Porozmawiaj z nim o jego zainteresowaniach, sukcesach. </vt:lpstr>
      <vt:lpstr>Wskazówki do rozmowy z rodzicem/opiekunem dziecka </vt:lpstr>
      <vt:lpstr>Prezentacja programu PowerPoint</vt:lpstr>
      <vt:lpstr>Gdy sprawcą jest jeden z rodziców:  </vt:lpstr>
      <vt:lpstr>Procedura Niebieskiej Karty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Przemoc wobec dzieci  ze szczególnym uwzględnieniem  przemocy seksualnej.  Jak pomagać dziecku krzywdzonemu?</dc:title>
  <dc:creator>acer</dc:creator>
  <cp:lastModifiedBy>ssiebor77@wp.pl</cp:lastModifiedBy>
  <cp:revision>19</cp:revision>
  <dcterms:created xsi:type="dcterms:W3CDTF">2019-09-01T13:27:07Z</dcterms:created>
  <dcterms:modified xsi:type="dcterms:W3CDTF">2020-03-18T09:28:26Z</dcterms:modified>
</cp:coreProperties>
</file>