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2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87CCE2-1454-43B5-87F8-9683E9509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84E4664-A6B1-47EE-A7DA-139456F74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A1F5599-A5E8-471C-AF50-E05BBF40B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F2D6-58D7-4B15-9D22-D600C196349B}" type="datetimeFigureOut">
              <a:rPr lang="pl-PL" smtClean="0"/>
              <a:t>01.04.2020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07125D-E17B-4CC4-B406-1D83C620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A13925-248A-493A-84CF-D043F9C8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1DF6-1737-4998-AA29-0F64E4123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096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A2C299-CD77-46CC-9C9E-7C5BEF0BC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A6F2FE8-AAA8-4968-AF70-15645F13C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70AB56-6E6C-4675-AACE-9E0E8F67E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F2D6-58D7-4B15-9D22-D600C196349B}" type="datetimeFigureOut">
              <a:rPr lang="pl-PL" smtClean="0"/>
              <a:t>01.04.2020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159637-B8AA-403B-9CEE-8822D505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F2DE3B-7F86-4127-8588-5C76E3FF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1DF6-1737-4998-AA29-0F64E4123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113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2EDBEBC-B5E8-4C6D-A2C1-0EDBB71CE8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9C989D1-3916-4BA9-AB9D-47E9AE076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DC0FE50-5300-40CC-B09E-BD45E0516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F2D6-58D7-4B15-9D22-D600C196349B}" type="datetimeFigureOut">
              <a:rPr lang="pl-PL" smtClean="0"/>
              <a:t>01.04.2020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9A966FA-A079-4961-AAFF-67674F36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A08BF11-C639-4714-94C5-8F067398E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1DF6-1737-4998-AA29-0F64E4123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577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7D4628-3A22-4B0D-9797-482E019A7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D2DF78-65F2-4ECF-9FD5-D89FE75FA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79AB5D-7FF2-4259-BBAB-B07E58846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F2D6-58D7-4B15-9D22-D600C196349B}" type="datetimeFigureOut">
              <a:rPr lang="pl-PL" smtClean="0"/>
              <a:t>01.04.2020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E389EC-DCBC-4E77-B918-03D58E61E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B2BF9A3-2B69-4A16-9C1E-EF8326201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1DF6-1737-4998-AA29-0F64E4123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714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D1E328-CB6E-44C6-A0EE-45340F404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1D6FBF8-6046-472F-9700-08FA7F881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B1624F-4350-46EA-9AC4-28F0589A5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F2D6-58D7-4B15-9D22-D600C196349B}" type="datetimeFigureOut">
              <a:rPr lang="pl-PL" smtClean="0"/>
              <a:t>01.04.2020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30453A3-9C22-496A-9713-FB862B3D8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9D3D3D-5EAC-46A9-BBC2-ECF28DC5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1DF6-1737-4998-AA29-0F64E4123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256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70B770-4957-4660-93AF-74EB2C7D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E59BB2-A253-4400-BC7F-8B2366202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94A9B7E-C9EC-446C-897D-D85DE67E4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494089-FF1F-4755-A47F-25900AD1A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F2D6-58D7-4B15-9D22-D600C196349B}" type="datetimeFigureOut">
              <a:rPr lang="pl-PL" smtClean="0"/>
              <a:t>01.04.2020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E08B886-570E-41F3-9653-11A6F81E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0555D5B-6464-4790-8A5D-E7D7B02A7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1DF6-1737-4998-AA29-0F64E4123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78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0C7C10-90CA-4E8A-B326-7BA6ACAD4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ACCE389-5515-4CDF-9900-EB3EF73B4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8441D1A-15F0-4E74-A6B4-E7294F213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0155F13-1715-46E8-9711-377994594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D7A638D-EAF6-4331-AA86-A8B09E292F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72AEFF5-3056-406C-A15D-9938214E9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F2D6-58D7-4B15-9D22-D600C196349B}" type="datetimeFigureOut">
              <a:rPr lang="pl-PL" smtClean="0"/>
              <a:t>01.04.2020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02A1CC5-F361-499D-B34C-DDCB9F7D3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6D9A63B-1D57-479E-8A07-DB6E1FD8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1DF6-1737-4998-AA29-0F64E4123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474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7FEE15-4335-44E5-B789-7714BB783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CEF0419-C9FC-4090-8347-BFFF512F9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F2D6-58D7-4B15-9D22-D600C196349B}" type="datetimeFigureOut">
              <a:rPr lang="pl-PL" smtClean="0"/>
              <a:t>01.04.2020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AE464CE-D182-495D-B17B-F8355687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AD3287E-81B9-4388-83CB-2FAA1EB0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1DF6-1737-4998-AA29-0F64E4123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791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921451F-D38F-4A77-8E69-6F8EAEC5E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F2D6-58D7-4B15-9D22-D600C196349B}" type="datetimeFigureOut">
              <a:rPr lang="pl-PL" smtClean="0"/>
              <a:t>01.04.2020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7BFA1A8-BFAF-4788-8605-F2C728C67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D8BBCC-9D0E-47B4-B144-98A87972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1DF6-1737-4998-AA29-0F64E4123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130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7CBF02-CAAD-4AE7-BB49-F01F8B195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76C6E2-4940-41BB-8135-C22F9AB73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CCD744C-AB9D-42E8-8927-2FCEACEEE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E0AF462-F69B-4C95-9C58-D4D05DE7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F2D6-58D7-4B15-9D22-D600C196349B}" type="datetimeFigureOut">
              <a:rPr lang="pl-PL" smtClean="0"/>
              <a:t>01.04.2020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50A2F3F-3419-42AA-B5AB-C39A6F47C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57A42C0-2E45-4F80-9B0B-95C0FB5D4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1DF6-1737-4998-AA29-0F64E4123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12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ED69CF-DE27-4BB7-8560-F51020FF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9AF287-3EA7-4854-AE8E-3DBCA6C4F7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50097E7-9555-4BE5-A1E3-62BE3ACCD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F287735-F739-4B9F-9A17-672A0789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F2D6-58D7-4B15-9D22-D600C196349B}" type="datetimeFigureOut">
              <a:rPr lang="pl-PL" smtClean="0"/>
              <a:t>01.04.2020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50B4CB5-0C34-4F16-AE08-7EF566D5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C2C87F4-893E-40F2-A3B3-ECA183CE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1DF6-1737-4998-AA29-0F64E4123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875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13F7245-9874-4DF9-8DB5-FEAFF1A8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877146-C768-429A-8985-969483349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BF9B5C-7CEA-41B7-BBDB-DA18DB6137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F2D6-58D7-4B15-9D22-D600C196349B}" type="datetimeFigureOut">
              <a:rPr lang="pl-PL" smtClean="0"/>
              <a:t>01.04.2020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EB7EB0-6FB9-40CA-85FD-2AB24CFA1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B32322-BBD6-4A93-BCD0-66C4E4006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51DF6-1737-4998-AA29-0F64E4123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166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397EF8-D8BD-4BC5-82AC-48AB949C5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3256" y="1122363"/>
            <a:ext cx="3834384" cy="2902882"/>
          </a:xfrm>
        </p:spPr>
        <p:txBody>
          <a:bodyPr anchor="b">
            <a:normAutofit/>
          </a:bodyPr>
          <a:lstStyle/>
          <a:p>
            <a:pPr algn="l"/>
            <a:r>
              <a:rPr lang="pl-PL" sz="4800"/>
              <a:t>„ZWIERZĘTA NA WSI”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575097F-57B7-4A7C-A892-C78B71E50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3256" y="4852070"/>
            <a:ext cx="3834384" cy="990474"/>
          </a:xfrm>
        </p:spPr>
        <p:txBody>
          <a:bodyPr anchor="t">
            <a:normAutofit/>
          </a:bodyPr>
          <a:lstStyle/>
          <a:p>
            <a:pPr algn="l"/>
            <a:r>
              <a:rPr lang="pl-PL" sz="2000" dirty="0"/>
              <a:t>-praca  plastyczna gr. „Krasnale”.</a:t>
            </a:r>
          </a:p>
          <a:p>
            <a:pPr algn="l"/>
            <a:endParaRPr lang="pl-PL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DE997A-E6D1-4881-88E5-269E5AC3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3256" y="73152"/>
            <a:ext cx="1178966" cy="232963"/>
            <a:chOff x="7763256" y="73152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C5A17791-3735-41AA-BC18-9EE281D2B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F95E12FB-5FC2-40B9-A965-8D7525357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E8C32A1A-9FA0-41F6-9AFF-8ECB7FAED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7CF33DCF-317C-4DA0-AB10-D7FFD765B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2903C14D-D613-4770-8686-F92B1DD38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D5F133F7-E38D-4DA1-99C1-86F681CA3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5CAB3553-58B3-4262-BE0D-58D7CA75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9D1B417A-9677-4C16-A473-B9683700F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7302AEA5-098D-4C81-88C5-07902BF9C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7C4E3ACA-8B17-422E-90A9-7586D06E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BD4A1ED5-82F7-4465-9B76-3F80A489F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69D1CC06-3A23-41C0-8EBB-28E61278E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462044AD-4120-4B1C-B41A-A45DA5551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30623D13-D545-4F2E-8425-E59D1BEF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E139ADAB-729A-4C31-B7E7-2532FF3FB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C7589FD1-9BFF-4E61-8C5E-8CF2AF79A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5F53515D-4E5F-4534-90F9-BD9DE478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C13CB45B-7C83-43EA-878D-FE9C4593E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38BA5C82-1285-46A1-BA10-254B21663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199FE72C-20A3-4FB4-BD67-E7EDF540D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53D727B0-8BB5-4A42-9526-7A52D2005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5" r="10411" b="-1"/>
          <a:stretch/>
        </p:blipFill>
        <p:spPr>
          <a:xfrm>
            <a:off x="509517" y="576072"/>
            <a:ext cx="6692560" cy="552297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A5C233D-D9AB-460F-9F36-4430429DB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5372" y="5137139"/>
            <a:ext cx="1595994" cy="119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15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442E99-F6C4-4813-9467-CDC741B44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602"/>
            <a:ext cx="10515600" cy="644086"/>
          </a:xfrm>
        </p:spPr>
        <p:txBody>
          <a:bodyPr>
            <a:noAutofit/>
          </a:bodyPr>
          <a:lstStyle/>
          <a:p>
            <a:pPr algn="ctr"/>
            <a:r>
              <a:rPr lang="pl-PL" sz="3200" dirty="0"/>
              <a:t>Przy okazji omawianego tematu, zachęcam dzieci z grupy „Krasnale” do  wykonania w domu pracy plastycznej na temat zwierząt żyjących na wiejskim podwórku.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77C782-8FA6-40BC-ABC8-0097343D6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3707"/>
            <a:ext cx="10515600" cy="2622014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Aby umilić dziecku czas podczas wykonywanej pracy, proszę Rodziców o włączenie w tym czasie piosenki na dany temat (piosenki dostępne na stronie przedszkola w zakładce naszej grupy). Ja ze swojej strony proponuję również piosenkę o farmerze Donaldzie. (proszę nacisnąć na głośnik poniżej).</a:t>
            </a:r>
          </a:p>
          <a:p>
            <a:endParaRPr lang="pl-PL" dirty="0"/>
          </a:p>
        </p:txBody>
      </p:sp>
      <p:pic>
        <p:nvPicPr>
          <p:cNvPr id="4" name="Stary Donald farmę miał (1)">
            <a:hlinkClick r:id="" action="ppaction://media"/>
            <a:extLst>
              <a:ext uri="{FF2B5EF4-FFF2-40B4-BE49-F238E27FC236}">
                <a16:creationId xmlns:a16="http://schemas.microsoft.com/office/drawing/2014/main" id="{7A4CB065-AECE-469F-9A9B-6FF7D6840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21353832">
            <a:off x="2703072" y="5404998"/>
            <a:ext cx="406400" cy="4064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850455-12BA-4985-9B20-5CA17800F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912" y="1941921"/>
            <a:ext cx="1052411" cy="78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0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517CD8-FA16-4B4B-BEE0-83556423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</a:rPr>
              <a:t>Kura i kurczątka- wybranym kolorem farby malujemy dłoń i odbijamy na kartce, następnie odbijamy  opuszki palców   tworząc kurczątka. Na koniec dorysuj  charakterystyczne elementy kury i kurczątek( dziób, grzebień, nogi, oczy) i gotowe!      Policz, ile jest kurczątek?                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28CEBA88-2B94-4445-9C87-27D289CEB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85" y="2426818"/>
            <a:ext cx="4740281" cy="39976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6C7625A-95FC-4D03-B1A9-9176A1B4C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81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D73F1AA-3904-4ED7-9536-E955FBE7F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</a:rPr>
              <a:t>Możesz również wykonać wybrane wiejskie zwierzątko używając rolki po papierze toaletowym. Owiń rolkę papierem kolorowym, przyklej klejem osobno wykonaną głowę zwierzątka,. Nie zapomnij o ogonku!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A6275BF-B35A-456A-87B5-90DCE625A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0" r="8700"/>
          <a:stretch/>
        </p:blipFill>
        <p:spPr>
          <a:xfrm>
            <a:off x="320040" y="751340"/>
            <a:ext cx="3425609" cy="311041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3AD02E7-522C-4286-9503-EB5930D76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1020710"/>
            <a:ext cx="3433324" cy="257167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D9C521A-4B18-402F-93B1-7A2BF43B9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49725" y="1044895"/>
            <a:ext cx="3423916" cy="256793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087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0CDD807-3806-4BC2-A8D6-8078BA751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>
                <a:solidFill>
                  <a:srgbClr val="FFFFFF"/>
                </a:solidFill>
              </a:rPr>
              <a:t>Jeśli masz w domu papierowy talerzyk, to również i jego możesz użyć do wykonania np. świnki czy krówki.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CB5E6BBC-4DDB-436C-B9B3-A90C99FBF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12" y="2426818"/>
            <a:ext cx="2998227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E29E13D-2439-42D0-B0E7-6CD5F5268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34327" y="2426818"/>
            <a:ext cx="527740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12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F658A6-D8EE-4898-B87F-C643DE302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Powodzenia i udanej zabawy!!</a:t>
            </a:r>
          </a:p>
        </p:txBody>
      </p:sp>
      <p:sp>
        <p:nvSpPr>
          <p:cNvPr id="48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Symbol zastępczy zawartości 6" descr="Obraz zawierający pomieszczenie, pudełko, sypialnia&#10;&#10;Opis wygenerowany automatycznie">
            <a:extLst>
              <a:ext uri="{FF2B5EF4-FFF2-40B4-BE49-F238E27FC236}">
                <a16:creationId xmlns:a16="http://schemas.microsoft.com/office/drawing/2014/main" id="{EB29735B-8309-4531-9514-92DDE34CF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21" r="1" b="4886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123576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Office PowerPoint</Application>
  <PresentationFormat>Panoramiczny</PresentationFormat>
  <Paragraphs>8</Paragraphs>
  <Slides>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Rockwell</vt:lpstr>
      <vt:lpstr>Motyw pakietu Office</vt:lpstr>
      <vt:lpstr>„ZWIERZĘTA NA WSI”</vt:lpstr>
      <vt:lpstr>Przy okazji omawianego tematu, zachęcam dzieci z grupy „Krasnale” do  wykonania w domu pracy plastycznej na temat zwierząt żyjących na wiejskim podwórku.</vt:lpstr>
      <vt:lpstr>Kura i kurczątka- wybranym kolorem farby malujemy dłoń i odbijamy na kartce, następnie odbijamy  opuszki palców   tworząc kurczątka. Na koniec dorysuj  charakterystyczne elementy kury i kurczątek( dziób, grzebień, nogi, oczy) i gotowe!      Policz, ile jest kurczątek?                 </vt:lpstr>
      <vt:lpstr>Możesz również wykonać wybrane wiejskie zwierzątko używając rolki po papierze toaletowym. Owiń rolkę papierem kolorowym, przyklej klejem osobno wykonaną głowę zwierzątka,. Nie zapomnij o ogonku!</vt:lpstr>
      <vt:lpstr>Jeśli masz w domu papierowy talerzyk, to również i jego możesz użyć do wykonania np. świnki czy krówki.</vt:lpstr>
      <vt:lpstr>Powodzenia i udanej zabawy!!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„ZWIERZĘTA NA WSI”</dc:title>
  <dc:creator>ANIA</dc:creator>
  <cp:lastModifiedBy>ANIA</cp:lastModifiedBy>
  <cp:revision>1</cp:revision>
  <dcterms:created xsi:type="dcterms:W3CDTF">2020-03-31T23:15:52Z</dcterms:created>
  <dcterms:modified xsi:type="dcterms:W3CDTF">2020-03-31T23:16:29Z</dcterms:modified>
</cp:coreProperties>
</file>