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33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45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21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27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52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4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35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szcz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Ania</cp:lastModifiedBy>
  <cp:revision>1</cp:revision>
  <dcterms:created xsi:type="dcterms:W3CDTF">2020-05-20T06:16:13Z</dcterms:created>
  <dcterms:modified xsi:type="dcterms:W3CDTF">2020-05-20T06:22:01Z</dcterms:modified>
</cp:coreProperties>
</file>