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E296B-CB65-448F-AB01-2D7B20F1096D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8B2CA-BD68-4548-8E19-3DED2F22EDB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8B2CA-BD68-4548-8E19-3DED2F22EDBC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5BEF-1105-41CC-B70A-232F8AE2CA59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398B-83D1-4D31-93D7-1BDA9FE795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5BEF-1105-41CC-B70A-232F8AE2CA59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398B-83D1-4D31-93D7-1BDA9FE795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5BEF-1105-41CC-B70A-232F8AE2CA59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398B-83D1-4D31-93D7-1BDA9FE795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5BEF-1105-41CC-B70A-232F8AE2CA59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398B-83D1-4D31-93D7-1BDA9FE795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5BEF-1105-41CC-B70A-232F8AE2CA59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398B-83D1-4D31-93D7-1BDA9FE795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5BEF-1105-41CC-B70A-232F8AE2CA59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398B-83D1-4D31-93D7-1BDA9FE795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5BEF-1105-41CC-B70A-232F8AE2CA59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398B-83D1-4D31-93D7-1BDA9FE795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5BEF-1105-41CC-B70A-232F8AE2CA59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398B-83D1-4D31-93D7-1BDA9FE795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5BEF-1105-41CC-B70A-232F8AE2CA59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398B-83D1-4D31-93D7-1BDA9FE795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5BEF-1105-41CC-B70A-232F8AE2CA59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398B-83D1-4D31-93D7-1BDA9FE795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5BEF-1105-41CC-B70A-232F8AE2CA59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398B-83D1-4D31-93D7-1BDA9FE795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5BEF-1105-41CC-B70A-232F8AE2CA59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398B-83D1-4D31-93D7-1BDA9FE7950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NASZE POLSKIE KRAJOBRAZY</a:t>
            </a:r>
            <a:endParaRPr lang="pl-PL" b="1" i="1" dirty="0"/>
          </a:p>
        </p:txBody>
      </p:sp>
      <p:pic>
        <p:nvPicPr>
          <p:cNvPr id="4" name="Symbol zastępczy zawartości 3" descr="NASZE POLSKIE KRAJOBRAZ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7215238" cy="4929222"/>
          </a:xfrm>
          <a:prstGeom prst="round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i="1" dirty="0" smtClean="0"/>
              <a:t>LAS IGLASTY</a:t>
            </a:r>
            <a:endParaRPr lang="pl-PL" sz="2000" b="1" i="1" dirty="0"/>
          </a:p>
        </p:txBody>
      </p:sp>
      <p:pic>
        <p:nvPicPr>
          <p:cNvPr id="4" name="Symbol zastępczy zawartości 3" descr="LAS IGLAS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85860"/>
            <a:ext cx="7858180" cy="4840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i="1" dirty="0" smtClean="0"/>
              <a:t>LAS MIESZANY</a:t>
            </a:r>
            <a:endParaRPr lang="pl-PL" sz="2000" b="1" i="1" dirty="0"/>
          </a:p>
        </p:txBody>
      </p:sp>
      <p:pic>
        <p:nvPicPr>
          <p:cNvPr id="4" name="Symbol zastępczy zawartości 3" descr="LAS MIESZA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7786742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i="1" dirty="0" smtClean="0"/>
              <a:t>WYSTEPOWANIE LASÓW W POLSCE</a:t>
            </a:r>
            <a:endParaRPr lang="pl-PL" sz="2000" b="1" i="1" dirty="0"/>
          </a:p>
        </p:txBody>
      </p:sp>
      <p:pic>
        <p:nvPicPr>
          <p:cNvPr id="4" name="Symbol zastępczy zawartości 3" descr="WYSRĘPOWANIE LASÓW W POLS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7072362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b="1" i="1" dirty="0" smtClean="0"/>
              <a:t>NIZINY W POLSCE. PAS NIZIN OBEJMUJE RÓWNINY, ZNAJDUJACE SIĘ W ŚRODKOWEJ CZĘSCI NASZEGO KRAJU, POMIĘDZY PASEM POJEZIERZY A PASEMWYŻYN. WYRÓŻNIAMY PIEĆ NIZIN ŚRODKOWOPOLSKICH: NIZINA ŚLĄSKA, POŁUDNIOWOWIELKOPOLSKA ,MAZOWIECKA,  PODLASKA ORAZ POLESIE LUBELSKIE.</a:t>
            </a:r>
            <a:endParaRPr lang="pl-PL" sz="2000" b="1" i="1" dirty="0"/>
          </a:p>
        </p:txBody>
      </p:sp>
      <p:pic>
        <p:nvPicPr>
          <p:cNvPr id="4" name="Symbol zastępczy zawartości 3" descr="NIZI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85926"/>
            <a:ext cx="7358114" cy="4303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i="1" dirty="0" smtClean="0"/>
              <a:t>MAPA WYSTEPOWANIA NIZIN</a:t>
            </a:r>
            <a:endParaRPr lang="pl-PL" sz="2000" b="1" i="1" dirty="0"/>
          </a:p>
        </p:txBody>
      </p:sp>
      <p:pic>
        <p:nvPicPr>
          <p:cNvPr id="4" name="Symbol zastępczy zawartości 3" descr="NIZINY W POLS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5" y="1357298"/>
            <a:ext cx="7072362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i="1" dirty="0" smtClean="0"/>
              <a:t>JEZIORA TO NATURALNE ZAGŁĘBIENIA TERENUWYPEŁNIONE WODĄ, KTÓRE NIE MAJĄ POŁĄCZENIA Z MORZEM. W POLSCE MAMY ICH CO NAJMNIEJ 7081.ZAJMUJĄ ONE JEDYNIE 1 PROCENT POWIERZCHNI NASZEGO KRAJU</a:t>
            </a:r>
            <a:r>
              <a:rPr lang="pl-PL" sz="2000" dirty="0" smtClean="0"/>
              <a:t>. </a:t>
            </a:r>
            <a:endParaRPr lang="pl-PL" sz="2000" dirty="0"/>
          </a:p>
        </p:txBody>
      </p:sp>
      <p:pic>
        <p:nvPicPr>
          <p:cNvPr id="4" name="Symbol zastępczy zawartości 3" descr="JEZIO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07785"/>
            <a:ext cx="7786742" cy="4107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b="1" i="1" dirty="0" smtClean="0"/>
              <a:t>NAJWIĘKSZE JEZIORO W POLSCE TO JEZIORO ŚNIARDWY.MA POWIERZCHNIĘ 114 KM 2 I LEŻY W OBRĘBIE MAZURSKIEGO PARKU KAJOBRAZWEGOW POŁUDNIWEJ CZESCI KRAINY WIELKICH JEZIOR MAZURSKICH. </a:t>
            </a:r>
            <a:endParaRPr lang="pl-PL" sz="2000" b="1" i="1" dirty="0"/>
          </a:p>
        </p:txBody>
      </p:sp>
      <p:pic>
        <p:nvPicPr>
          <p:cNvPr id="6" name="Symbol zastępczy zawartości 5" descr="JEZIORO ŚNIARDW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92484"/>
            <a:ext cx="7429552" cy="465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i="1" dirty="0" smtClean="0"/>
              <a:t>NAUKA  ZAJMUJĄCA SIĘ BADANIEM  RZEK  TO  POTAMOLOGIA.</a:t>
            </a:r>
            <a:br>
              <a:rPr lang="pl-PL" sz="2000" b="1" i="1" dirty="0" smtClean="0"/>
            </a:br>
            <a:r>
              <a:rPr lang="pl-PL" sz="2000" b="1" i="1" dirty="0" smtClean="0"/>
              <a:t> RZEKA JEST TO WODA, KTÓRA PŁYNIE W STAŁYM  KORYCIE POD WPŁYWEM SIŁY  CIĘŻKOŚCI.</a:t>
            </a:r>
            <a:endParaRPr lang="pl-PL" sz="2000" dirty="0"/>
          </a:p>
        </p:txBody>
      </p:sp>
      <p:pic>
        <p:nvPicPr>
          <p:cNvPr id="4" name="Symbol zastępczy zawartości 3" descr="RZE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7783994" cy="4117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i="1" dirty="0" smtClean="0"/>
              <a:t>KRÓLOWĄ POLSKICH  RZEK  JEST </a:t>
            </a:r>
            <a:r>
              <a:rPr lang="pl-PL" sz="2000" b="1" i="1" dirty="0" smtClean="0"/>
              <a:t> </a:t>
            </a:r>
            <a:r>
              <a:rPr lang="pl-PL" sz="2000" b="1" i="1" dirty="0" smtClean="0"/>
              <a:t>WISŁA ,JEJ DŁUGOŚĆ </a:t>
            </a:r>
            <a:r>
              <a:rPr lang="pl-PL" sz="2000" b="1" i="1" dirty="0" smtClean="0"/>
              <a:t> </a:t>
            </a:r>
            <a:r>
              <a:rPr lang="pl-PL" sz="2000" b="1" i="1" dirty="0" smtClean="0"/>
              <a:t>WYNOSI </a:t>
            </a:r>
            <a:r>
              <a:rPr lang="pl-PL" sz="2000" b="1" i="1" dirty="0" smtClean="0"/>
              <a:t>1047km</a:t>
            </a:r>
            <a:r>
              <a:rPr lang="pl-PL" sz="2000" b="1" i="1" dirty="0" smtClean="0"/>
              <a:t>.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4" name="Symbol zastępczy zawartości 3" descr="Warszawska Wisł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142984"/>
            <a:ext cx="7500990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i="1" dirty="0" smtClean="0"/>
              <a:t>NAJKRÓTSZA  RZEKA  </a:t>
            </a:r>
            <a:r>
              <a:rPr lang="pl-PL" sz="2000" b="1" i="1" dirty="0" smtClean="0"/>
              <a:t>POLSKI (A TAKŻE  EUROPY) </a:t>
            </a:r>
            <a:r>
              <a:rPr lang="pl-PL" sz="2000" b="1" i="1" dirty="0" smtClean="0"/>
              <a:t>T</a:t>
            </a:r>
            <a:r>
              <a:rPr lang="pl-PL" sz="2000" b="1" i="1" dirty="0" smtClean="0"/>
              <a:t>O</a:t>
            </a:r>
            <a:r>
              <a:rPr lang="pl-PL" sz="2000" b="1" i="1" dirty="0" smtClean="0"/>
              <a:t> </a:t>
            </a:r>
            <a:r>
              <a:rPr lang="pl-PL" sz="2000" b="1" i="1" dirty="0" smtClean="0"/>
              <a:t>K</a:t>
            </a:r>
            <a:r>
              <a:rPr lang="pl-PL" sz="2000" b="1" i="1" dirty="0" smtClean="0"/>
              <a:t>LONOWNICA PŁYNĄCA W </a:t>
            </a:r>
            <a:r>
              <a:rPr lang="pl-PL" sz="2000" b="1" i="1" dirty="0" smtClean="0"/>
              <a:t> OKOLICACH  AUGUSTOWA.  LICZY  NIECAŁE  </a:t>
            </a:r>
            <a:r>
              <a:rPr lang="pl-PL" sz="2000" b="1" i="1" dirty="0" smtClean="0"/>
              <a:t>800 </a:t>
            </a:r>
            <a:r>
              <a:rPr lang="pl-PL" sz="2000" b="1" i="1" dirty="0" smtClean="0"/>
              <a:t>M DŁUGOŚCI.</a:t>
            </a:r>
            <a:r>
              <a:rPr lang="pl-PL" sz="2000" b="1" i="1" dirty="0" smtClean="0"/>
              <a:t/>
            </a:r>
            <a:br>
              <a:rPr lang="pl-PL" sz="2000" b="1" i="1" dirty="0" smtClean="0"/>
            </a:br>
            <a:endParaRPr lang="pl-PL" sz="2000" dirty="0"/>
          </a:p>
        </p:txBody>
      </p:sp>
      <p:pic>
        <p:nvPicPr>
          <p:cNvPr id="4" name="Symbol zastępczy zawartości 3" descr="Klonowica najkrótsza rze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1285860"/>
            <a:ext cx="7858180" cy="4840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b="1" i="1" dirty="0" smtClean="0"/>
              <a:t/>
            </a:r>
            <a:br>
              <a:rPr lang="pl-PL" sz="2000" b="1" i="1" dirty="0" smtClean="0"/>
            </a:br>
            <a:r>
              <a:rPr lang="pl-PL" sz="2000" b="1" i="1" dirty="0"/>
              <a:t/>
            </a:r>
            <a:br>
              <a:rPr lang="pl-PL" sz="2000" b="1" i="1" dirty="0"/>
            </a:br>
            <a:r>
              <a:rPr lang="pl-PL" sz="2000" b="1" i="1" dirty="0" smtClean="0"/>
              <a:t>MORZE BAŁTYCKIE TO MORZE  ŚRÓDLĄDOWE PÓŁNOCNEJ  EUROPY CO OZNACZA ,ŻE  ZE WSZYSTKICH STRON OTOCZONE JEST LĄDEM, Z MORZEM PÓŁNOCNYM ŁĄCZY GO JEDYNIE KILKA PŁYTKICH CIEŚNIN. JEST JEDNYM Z NAJMŁODSZYCH MÓRZ OCEANU ATLANTYCKEGO, LICZY OKOŁO 12 TYSIECY LAT. JEST JEDNYM Z NAJBARDZIEJ ZANIECZYSZCZONYCH MÓRZ NA ŚWIECIE. </a:t>
            </a:r>
            <a:endParaRPr lang="pl-PL" sz="2000" b="1" i="1" dirty="0"/>
          </a:p>
        </p:txBody>
      </p:sp>
      <p:pic>
        <p:nvPicPr>
          <p:cNvPr id="6" name="Symbol zastępczy zawartości 5" descr="MORZE BAŁTYCKII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2143116"/>
            <a:ext cx="7500990" cy="4143404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Autofit/>
          </a:bodyPr>
          <a:lstStyle/>
          <a:p>
            <a:r>
              <a:rPr lang="pl-PL" sz="1800" b="1" i="1" dirty="0" smtClean="0"/>
              <a:t/>
            </a:r>
            <a:br>
              <a:rPr lang="pl-PL" sz="1800" b="1" i="1" dirty="0" smtClean="0"/>
            </a:br>
            <a:r>
              <a:rPr lang="pl-PL" sz="1800" b="1" i="1" dirty="0" smtClean="0"/>
              <a:t>Stanisław Karaszewski „Polskie krajobrazy” </a:t>
            </a:r>
            <a:br>
              <a:rPr lang="pl-PL" sz="1800" b="1" i="1" dirty="0" smtClean="0"/>
            </a:br>
            <a:r>
              <a:rPr lang="pl-PL" sz="1800" b="1" i="1" dirty="0" smtClean="0"/>
              <a:t>Za siedmioma górami, za siedmioma lasami jest niezwykła kraina, co się w Tatrach zaczyna. Są tam wzgórza, doliny, są jeziora, niziny, Bałtyk, morze szerokie, w nim bezkresne głębiny. Są tam góry wysokie i jeziora głębokie, płyną rzeki, strumienie, lasy toną w zieleni. Są tam żubry brodate i jelenie rogate, lisy, sarny, zające biegające po łące. Są tam rysie i żbiki, łosie, wilki i dziki. W górach żyją niedźwiedzie, dobrze im się tam wiedzie. Choć w niejednej legendzie takich krain sto będzie, tylko ta jest prawdziwa, co się Polska nazywa. </a:t>
            </a:r>
            <a:endParaRPr lang="pl-PL" sz="1800" b="1" i="1" dirty="0"/>
          </a:p>
        </p:txBody>
      </p:sp>
      <p:pic>
        <p:nvPicPr>
          <p:cNvPr id="4" name="Symbol zastępczy zawartości 3" descr="najpiekniejsze miejsca w Pols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091" y="2643183"/>
            <a:ext cx="6614933" cy="3740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i="1" dirty="0" smtClean="0"/>
              <a:t>NASZE GÓRY SĄ PRZEPIĘKNE, PEŁNE NIESAMOWITYCH WIDOKÓW, KAŻDY Z NAS Z PEWNOSCIĄ ZNAJDZIE COŚ DLA SIEBIE. W POLSCE ZNAJDUJE SIĘ AŻ 28 SZCZYTÓW NALEŻĄCYCH DO KORONY POLSKICH GÓR</a:t>
            </a:r>
            <a:r>
              <a:rPr lang="pl-PL" sz="2000" dirty="0" smtClean="0"/>
              <a:t>. </a:t>
            </a:r>
            <a:endParaRPr lang="pl-PL" sz="2000" dirty="0"/>
          </a:p>
        </p:txBody>
      </p:sp>
      <p:pic>
        <p:nvPicPr>
          <p:cNvPr id="4" name="Symbol zastępczy zawartości 3" descr="GÓ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7728623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i="1" dirty="0" smtClean="0"/>
              <a:t>GÓRY ŚWIĘTOKRZYSKIE TO ŁAŃCUCH GÓRSKI W POŁUDNIOWO WSCHODNIEJ POLSCE, W CENTRALNEJ CZĘŚCI WYŻYNY KIELECKIEJ. NAJWYŻSZYM SZCZYTEM JEST ŁYSICA  TO 612 M W PAŚMIE ŁYSOGÓR.</a:t>
            </a:r>
            <a:endParaRPr lang="pl-PL" sz="2000" b="1" i="1" dirty="0"/>
          </a:p>
        </p:txBody>
      </p:sp>
      <p:pic>
        <p:nvPicPr>
          <p:cNvPr id="4" name="Symbol zastępczy zawartości 3" descr="GÓRY ŚWIĘTOKRZYSK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14488"/>
            <a:ext cx="6286544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b="1" i="1" dirty="0" smtClean="0"/>
              <a:t>KARPATY TO ŁAŃCUCH GÓRSKI W ŚRODKOWEJ EUROPIE, CIĄGNĄCY SIĘ PRZEZ TERYTORIA OŚMIU KRAJÓW: AUSTRII, CZECH ,POLSKI, SŁOWACJI, WĘGIER, UKRAINY, RUMUNII ORAZ SERBII. NAJWYŻSZYM SZCZYTEM GÓR KARPAT JEST GERLACH MIERZĄCY 2655M.</a:t>
            </a:r>
            <a:endParaRPr lang="pl-PL" sz="2000" b="1" i="1" dirty="0"/>
          </a:p>
        </p:txBody>
      </p:sp>
      <p:pic>
        <p:nvPicPr>
          <p:cNvPr id="4" name="Symbol zastępczy zawartości 3" descr="KARPA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14488"/>
            <a:ext cx="7116842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b="1" i="1" dirty="0" smtClean="0"/>
              <a:t>SUDETY TO ŁAŃCUCH GÓRSKI NA OBSZARZE POŁUDNIOWO- ZACHODNIEJ POLSKI IPÓŁNOCNYCH CZECH, KTÓREGO STOSUNKOWO NIEWIELKI SKRAWEK ZNAJDUJE SIĘ TAKŻE NA TERYTORIUM NIEMIEC. NAJWYŻSZYM SZCZYTEM JEST ŚNIEŻKA 1603M.</a:t>
            </a:r>
            <a:br>
              <a:rPr lang="pl-PL" sz="2000" b="1" i="1" dirty="0" smtClean="0"/>
            </a:br>
            <a:endParaRPr lang="pl-PL" sz="2000" b="1" i="1" dirty="0"/>
          </a:p>
        </p:txBody>
      </p:sp>
      <p:pic>
        <p:nvPicPr>
          <p:cNvPr id="4" name="Symbol zastępczy zawartości 3" descr="SUDE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7358114" cy="4140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i="1" dirty="0" smtClean="0"/>
              <a:t>NAJWYŻSZYM SZCZYTEM W POLSCE SĄ RYSY POŁOŻONE W TATRACH WYSOKICH. MAJĄ 2503 M. NAZWA WZIĘŁA SIĘ OD SERII RYS WYŻŁOBIONYCH W ZBOCZACH NIZIN.</a:t>
            </a:r>
            <a:endParaRPr lang="pl-PL" sz="2000" b="1" i="1" dirty="0"/>
          </a:p>
        </p:txBody>
      </p:sp>
      <p:pic>
        <p:nvPicPr>
          <p:cNvPr id="4" name="Symbol zastępczy zawartości 3" descr="RYS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00173"/>
            <a:ext cx="7929618" cy="4480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b="1" i="1" dirty="0" smtClean="0"/>
              <a:t>LASY W POLSCE DZIELĄ SIĘ NA IGLASTE, LIŚCIASTE ORAZ MIESZANE CO WYNIKA Z NASZEGO KLIMATU. JESTEŚMY W EUROPEJSKIEJ CZOŁÓWCE JEŚLI CHODZI  O ICH POWIERZCHNIĘ. PRZECIĘTNY WIEK LASU WYNOSI 60 LAT, JEST JEDNAK CORAZ WIECEJ DRZEW , KTÓRE LICZĄ PONAD 80.</a:t>
            </a:r>
            <a:endParaRPr lang="pl-PL" sz="2000" b="1" i="1" dirty="0"/>
          </a:p>
        </p:txBody>
      </p:sp>
      <p:pic>
        <p:nvPicPr>
          <p:cNvPr id="4" name="Symbol zastępczy zawartości 3" descr="L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18906"/>
            <a:ext cx="7572428" cy="4741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i="1" dirty="0" smtClean="0"/>
              <a:t>LAS LIŚCIASTY</a:t>
            </a:r>
            <a:endParaRPr lang="pl-PL" sz="2000" b="1" i="1" dirty="0"/>
          </a:p>
        </p:txBody>
      </p:sp>
      <p:pic>
        <p:nvPicPr>
          <p:cNvPr id="4" name="Symbol zastępczy zawartości 3" descr="LAS LIŚCIAS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7786741" cy="4840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336</Words>
  <Application>Microsoft Office PowerPoint</Application>
  <PresentationFormat>Pokaz na ekranie (4:3)</PresentationFormat>
  <Paragraphs>21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NASZE POLSKIE KRAJOBRAZY</vt:lpstr>
      <vt:lpstr>  MORZE BAŁTYCKIE TO MORZE  ŚRÓDLĄDOWE PÓŁNOCNEJ  EUROPY CO OZNACZA ,ŻE  ZE WSZYSTKICH STRON OTOCZONE JEST LĄDEM, Z MORZEM PÓŁNOCNYM ŁĄCZY GO JEDYNIE KILKA PŁYTKICH CIEŚNIN. JEST JEDNYM Z NAJMŁODSZYCH MÓRZ OCEANU ATLANTYCKEGO, LICZY OKOŁO 12 TYSIECY LAT. JEST JEDNYM Z NAJBARDZIEJ ZANIECZYSZCZONYCH MÓRZ NA ŚWIECIE. </vt:lpstr>
      <vt:lpstr>NASZE GÓRY SĄ PRZEPIĘKNE, PEŁNE NIESAMOWITYCH WIDOKÓW, KAŻDY Z NAS Z PEWNOSCIĄ ZNAJDZIE COŚ DLA SIEBIE. W POLSCE ZNAJDUJE SIĘ AŻ 28 SZCZYTÓW NALEŻĄCYCH DO KORONY POLSKICH GÓR. </vt:lpstr>
      <vt:lpstr>GÓRY ŚWIĘTOKRZYSKIE TO ŁAŃCUCH GÓRSKI W POŁUDNIOWO WSCHODNIEJ POLSCE, W CENTRALNEJ CZĘŚCI WYŻYNY KIELECKIEJ. NAJWYŻSZYM SZCZYTEM JEST ŁYSICA  TO 612 M W PAŚMIE ŁYSOGÓR.</vt:lpstr>
      <vt:lpstr>KARPATY TO ŁAŃCUCH GÓRSKI W ŚRODKOWEJ EUROPIE, CIĄGNĄCY SIĘ PRZEZ TERYTORIA OŚMIU KRAJÓW: AUSTRII, CZECH ,POLSKI, SŁOWACJI, WĘGIER, UKRAINY, RUMUNII ORAZ SERBII. NAJWYŻSZYM SZCZYTEM GÓR KARPAT JEST GERLACH MIERZĄCY 2655M.</vt:lpstr>
      <vt:lpstr>SUDETY TO ŁAŃCUCH GÓRSKI NA OBSZARZE POŁUDNIOWO- ZACHODNIEJ POLSKI IPÓŁNOCNYCH CZECH, KTÓREGO STOSUNKOWO NIEWIELKI SKRAWEK ZNAJDUJE SIĘ TAKŻE NA TERYTORIUM NIEMIEC. NAJWYŻSZYM SZCZYTEM JEST ŚNIEŻKA 1603M. </vt:lpstr>
      <vt:lpstr>NAJWYŻSZYM SZCZYTEM W POLSCE SĄ RYSY POŁOŻONE W TATRACH WYSOKICH. MAJĄ 2503 M. NAZWA WZIĘŁA SIĘ OD SERII RYS WYŻŁOBIONYCH W ZBOCZACH NIZIN.</vt:lpstr>
      <vt:lpstr>LASY W POLSCE DZIELĄ SIĘ NA IGLASTE, LIŚCIASTE ORAZ MIESZANE CO WYNIKA Z NASZEGO KLIMATU. JESTEŚMY W EUROPEJSKIEJ CZOŁÓWCE JEŚLI CHODZI  O ICH POWIERZCHNIĘ. PRZECIĘTNY WIEK LASU WYNOSI 60 LAT, JEST JEDNAK CORAZ WIECEJ DRZEW , KTÓRE LICZĄ PONAD 80.</vt:lpstr>
      <vt:lpstr>LAS LIŚCIASTY</vt:lpstr>
      <vt:lpstr>LAS IGLASTY</vt:lpstr>
      <vt:lpstr>LAS MIESZANY</vt:lpstr>
      <vt:lpstr>WYSTEPOWANIE LASÓW W POLSCE</vt:lpstr>
      <vt:lpstr>NIZINY W POLSCE. PAS NIZIN OBEJMUJE RÓWNINY, ZNAJDUJACE SIĘ W ŚRODKOWEJ CZĘSCI NASZEGO KRAJU, POMIĘDZY PASEM POJEZIERZY A PASEMWYŻYN. WYRÓŻNIAMY PIEĆ NIZIN ŚRODKOWOPOLSKICH: NIZINA ŚLĄSKA, POŁUDNIOWOWIELKOPOLSKA ,MAZOWIECKA,  PODLASKA ORAZ POLESIE LUBELSKIE.</vt:lpstr>
      <vt:lpstr>MAPA WYSTEPOWANIA NIZIN</vt:lpstr>
      <vt:lpstr>JEZIORA TO NATURALNE ZAGŁĘBIENIA TERENUWYPEŁNIONE WODĄ, KTÓRE NIE MAJĄ POŁĄCZENIA Z MORZEM. W POLSCE MAMY ICH CO NAJMNIEJ 7081.ZAJMUJĄ ONE JEDYNIE 1 PROCENT POWIERZCHNI NASZEGO KRAJU. </vt:lpstr>
      <vt:lpstr>NAJWIĘKSZE JEZIORO W POLSCE TO JEZIORO ŚNIARDWY.MA POWIERZCHNIĘ 114 KM 2 I LEŻY W OBRĘBIE MAZURSKIEGO PARKU KAJOBRAZWEGOW POŁUDNIWEJ CZESCI KRAINY WIELKICH JEZIOR MAZURSKICH. </vt:lpstr>
      <vt:lpstr>NAUKA  ZAJMUJĄCA SIĘ BADANIEM  RZEK  TO  POTAMOLOGIA.  RZEKA JEST TO WODA, KTÓRA PŁYNIE W STAŁYM  KORYCIE POD WPŁYWEM SIŁY  CIĘŻKOŚCI.</vt:lpstr>
      <vt:lpstr>KRÓLOWĄ POLSKICH  RZEK  JEST  WISŁA ,JEJ DŁUGOŚĆ  WYNOSI 1047km.  </vt:lpstr>
      <vt:lpstr>NAJKRÓTSZA  RZEKA  POLSKI (A TAKŻE  EUROPY) TO KLONOWNICA PŁYNĄCA W  OKOLICACH  AUGUSTOWA.  LICZY  NIECAŁE  800 M DŁUGOŚCI. </vt:lpstr>
      <vt:lpstr> Stanisław Karaszewski „Polskie krajobrazy”  Za siedmioma górami, za siedmioma lasami jest niezwykła kraina, co się w Tatrach zaczyna. Są tam wzgórza, doliny, są jeziora, niziny, Bałtyk, morze szerokie, w nim bezkresne głębiny. Są tam góry wysokie i jeziora głębokie, płyną rzeki, strumienie, lasy toną w zieleni. Są tam żubry brodate i jelenie rogate, lisy, sarny, zające biegające po łące. Są tam rysie i żbiki, łosie, wilki i dziki. W górach żyją niedźwiedzie, dobrze im się tam wiedzie. Choć w niejednej legendzie takich krain sto będzie, tylko ta jest prawdziwa, co się Polska nazywa.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NASZE POLSKIE KRAJOBRAZY</dc:title>
  <dc:creator>Sławomir Kuca</dc:creator>
  <cp:lastModifiedBy>Sławomir Kuca</cp:lastModifiedBy>
  <cp:revision>28</cp:revision>
  <dcterms:created xsi:type="dcterms:W3CDTF">2020-05-05T15:15:55Z</dcterms:created>
  <dcterms:modified xsi:type="dcterms:W3CDTF">2020-05-07T05:44:36Z</dcterms:modified>
</cp:coreProperties>
</file>