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8" r:id="rId1"/>
  </p:sldMasterIdLst>
  <p:notesMasterIdLst>
    <p:notesMasterId r:id="rId14"/>
  </p:notesMasterIdLst>
  <p:sldIdLst>
    <p:sldId id="256" r:id="rId2"/>
    <p:sldId id="257" r:id="rId3"/>
    <p:sldId id="258" r:id="rId4"/>
    <p:sldId id="283" r:id="rId5"/>
    <p:sldId id="277" r:id="rId6"/>
    <p:sldId id="285" r:id="rId7"/>
    <p:sldId id="271" r:id="rId8"/>
    <p:sldId id="265" r:id="rId9"/>
    <p:sldId id="268" r:id="rId10"/>
    <p:sldId id="269" r:id="rId11"/>
    <p:sldId id="278" r:id="rId12"/>
    <p:sldId id="28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6AD0CA93-DFFE-4130-B4F5-546D3756F7C7}">
          <p14:sldIdLst>
            <p14:sldId id="256"/>
          </p14:sldIdLst>
        </p14:section>
        <p14:section name="Sekcja bez tytułu" id="{9CCF2C08-81FA-4843-9E11-D0401E1CB810}">
          <p14:sldIdLst>
            <p14:sldId id="257"/>
            <p14:sldId id="258"/>
            <p14:sldId id="283"/>
            <p14:sldId id="277"/>
            <p14:sldId id="285"/>
            <p14:sldId id="271"/>
            <p14:sldId id="265"/>
            <p14:sldId id="268"/>
            <p14:sldId id="269"/>
            <p14:sldId id="278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4D936C-F3CC-492D-916E-A1B9286BA092}" v="1" dt="2025-05-12T09:16:18.7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>
      <p:cViewPr varScale="1">
        <p:scale>
          <a:sx n="105" d="100"/>
          <a:sy n="105" d="100"/>
        </p:scale>
        <p:origin x="18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mina Jachimowicz" userId="585cc4f0-a61f-439e-b1d0-6bdfb6a1e93d" providerId="ADAL" clId="{1B4D936C-F3CC-492D-916E-A1B9286BA092}"/>
    <pc:docChg chg="custSel delSld modSld modSection">
      <pc:chgData name="Irmina Jachimowicz" userId="585cc4f0-a61f-439e-b1d0-6bdfb6a1e93d" providerId="ADAL" clId="{1B4D936C-F3CC-492D-916E-A1B9286BA092}" dt="2025-05-19T06:41:23.783" v="234"/>
      <pc:docMkLst>
        <pc:docMk/>
      </pc:docMkLst>
      <pc:sldChg chg="modSp mod">
        <pc:chgData name="Irmina Jachimowicz" userId="585cc4f0-a61f-439e-b1d0-6bdfb6a1e93d" providerId="ADAL" clId="{1B4D936C-F3CC-492D-916E-A1B9286BA092}" dt="2025-05-19T06:39:36.922" v="206" actId="20577"/>
        <pc:sldMkLst>
          <pc:docMk/>
          <pc:sldMk cId="1676250539" sldId="257"/>
        </pc:sldMkLst>
        <pc:spChg chg="mod">
          <ac:chgData name="Irmina Jachimowicz" userId="585cc4f0-a61f-439e-b1d0-6bdfb6a1e93d" providerId="ADAL" clId="{1B4D936C-F3CC-492D-916E-A1B9286BA092}" dt="2025-05-19T06:39:36.922" v="206" actId="20577"/>
          <ac:spMkLst>
            <pc:docMk/>
            <pc:sldMk cId="1676250539" sldId="257"/>
            <ac:spMk id="3" creationId="{00000000-0000-0000-0000-000000000000}"/>
          </ac:spMkLst>
        </pc:spChg>
      </pc:sldChg>
      <pc:sldChg chg="modSp mod">
        <pc:chgData name="Irmina Jachimowicz" userId="585cc4f0-a61f-439e-b1d0-6bdfb6a1e93d" providerId="ADAL" clId="{1B4D936C-F3CC-492D-916E-A1B9286BA092}" dt="2025-05-12T09:16:28.896" v="40" actId="20577"/>
        <pc:sldMkLst>
          <pc:docMk/>
          <pc:sldMk cId="2519754163" sldId="258"/>
        </pc:sldMkLst>
        <pc:spChg chg="mod">
          <ac:chgData name="Irmina Jachimowicz" userId="585cc4f0-a61f-439e-b1d0-6bdfb6a1e93d" providerId="ADAL" clId="{1B4D936C-F3CC-492D-916E-A1B9286BA092}" dt="2025-05-12T09:16:28.896" v="40" actId="20577"/>
          <ac:spMkLst>
            <pc:docMk/>
            <pc:sldMk cId="2519754163" sldId="258"/>
            <ac:spMk id="2" creationId="{00000000-0000-0000-0000-000000000000}"/>
          </ac:spMkLst>
        </pc:spChg>
      </pc:sldChg>
      <pc:sldChg chg="del">
        <pc:chgData name="Irmina Jachimowicz" userId="585cc4f0-a61f-439e-b1d0-6bdfb6a1e93d" providerId="ADAL" clId="{1B4D936C-F3CC-492D-916E-A1B9286BA092}" dt="2025-05-12T09:17:38.680" v="109" actId="2696"/>
        <pc:sldMkLst>
          <pc:docMk/>
          <pc:sldMk cId="1895561274" sldId="259"/>
        </pc:sldMkLst>
      </pc:sldChg>
      <pc:sldChg chg="modSp mod">
        <pc:chgData name="Irmina Jachimowicz" userId="585cc4f0-a61f-439e-b1d0-6bdfb6a1e93d" providerId="ADAL" clId="{1B4D936C-F3CC-492D-916E-A1B9286BA092}" dt="2025-05-12T09:19:05.169" v="158" actId="115"/>
        <pc:sldMkLst>
          <pc:docMk/>
          <pc:sldMk cId="250702638" sldId="265"/>
        </pc:sldMkLst>
        <pc:spChg chg="mod">
          <ac:chgData name="Irmina Jachimowicz" userId="585cc4f0-a61f-439e-b1d0-6bdfb6a1e93d" providerId="ADAL" clId="{1B4D936C-F3CC-492D-916E-A1B9286BA092}" dt="2025-05-12T09:19:05.169" v="158" actId="115"/>
          <ac:spMkLst>
            <pc:docMk/>
            <pc:sldMk cId="250702638" sldId="265"/>
            <ac:spMk id="3" creationId="{00000000-0000-0000-0000-000000000000}"/>
          </ac:spMkLst>
        </pc:spChg>
      </pc:sldChg>
      <pc:sldChg chg="modSp mod">
        <pc:chgData name="Irmina Jachimowicz" userId="585cc4f0-a61f-439e-b1d0-6bdfb6a1e93d" providerId="ADAL" clId="{1B4D936C-F3CC-492D-916E-A1B9286BA092}" dt="2025-05-12T09:19:15.499" v="171" actId="20577"/>
        <pc:sldMkLst>
          <pc:docMk/>
          <pc:sldMk cId="3392150062" sldId="268"/>
        </pc:sldMkLst>
        <pc:spChg chg="mod">
          <ac:chgData name="Irmina Jachimowicz" userId="585cc4f0-a61f-439e-b1d0-6bdfb6a1e93d" providerId="ADAL" clId="{1B4D936C-F3CC-492D-916E-A1B9286BA092}" dt="2025-05-12T09:19:15.499" v="171" actId="20577"/>
          <ac:spMkLst>
            <pc:docMk/>
            <pc:sldMk cId="3392150062" sldId="268"/>
            <ac:spMk id="7" creationId="{00000000-0000-0000-0000-000000000000}"/>
          </ac:spMkLst>
        </pc:spChg>
      </pc:sldChg>
      <pc:sldChg chg="modSp mod">
        <pc:chgData name="Irmina Jachimowicz" userId="585cc4f0-a61f-439e-b1d0-6bdfb6a1e93d" providerId="ADAL" clId="{1B4D936C-F3CC-492D-916E-A1B9286BA092}" dt="2025-05-12T09:17:49.317" v="113" actId="20577"/>
        <pc:sldMkLst>
          <pc:docMk/>
          <pc:sldMk cId="3205739438" sldId="277"/>
        </pc:sldMkLst>
        <pc:spChg chg="mod">
          <ac:chgData name="Irmina Jachimowicz" userId="585cc4f0-a61f-439e-b1d0-6bdfb6a1e93d" providerId="ADAL" clId="{1B4D936C-F3CC-492D-916E-A1B9286BA092}" dt="2025-05-12T09:17:49.317" v="113" actId="20577"/>
          <ac:spMkLst>
            <pc:docMk/>
            <pc:sldMk cId="3205739438" sldId="277"/>
            <ac:spMk id="3" creationId="{00000000-0000-0000-0000-000000000000}"/>
          </ac:spMkLst>
        </pc:spChg>
      </pc:sldChg>
      <pc:sldChg chg="modSp mod">
        <pc:chgData name="Irmina Jachimowicz" userId="585cc4f0-a61f-439e-b1d0-6bdfb6a1e93d" providerId="ADAL" clId="{1B4D936C-F3CC-492D-916E-A1B9286BA092}" dt="2025-05-15T07:49:20.553" v="205" actId="113"/>
        <pc:sldMkLst>
          <pc:docMk/>
          <pc:sldMk cId="3200326917" sldId="278"/>
        </pc:sldMkLst>
        <pc:spChg chg="mod">
          <ac:chgData name="Irmina Jachimowicz" userId="585cc4f0-a61f-439e-b1d0-6bdfb6a1e93d" providerId="ADAL" clId="{1B4D936C-F3CC-492D-916E-A1B9286BA092}" dt="2025-05-15T07:49:14.669" v="204" actId="20577"/>
          <ac:spMkLst>
            <pc:docMk/>
            <pc:sldMk cId="3200326917" sldId="278"/>
            <ac:spMk id="3" creationId="{00000000-0000-0000-0000-000000000000}"/>
          </ac:spMkLst>
        </pc:spChg>
        <pc:spChg chg="mod">
          <ac:chgData name="Irmina Jachimowicz" userId="585cc4f0-a61f-439e-b1d0-6bdfb6a1e93d" providerId="ADAL" clId="{1B4D936C-F3CC-492D-916E-A1B9286BA092}" dt="2025-05-15T07:49:20.553" v="205" actId="113"/>
          <ac:spMkLst>
            <pc:docMk/>
            <pc:sldMk cId="3200326917" sldId="278"/>
            <ac:spMk id="4" creationId="{00000000-0000-0000-0000-000000000000}"/>
          </ac:spMkLst>
        </pc:spChg>
      </pc:sldChg>
      <pc:sldChg chg="modSp mod">
        <pc:chgData name="Irmina Jachimowicz" userId="585cc4f0-a61f-439e-b1d0-6bdfb6a1e93d" providerId="ADAL" clId="{1B4D936C-F3CC-492D-916E-A1B9286BA092}" dt="2025-05-19T06:39:56.686" v="208" actId="5793"/>
        <pc:sldMkLst>
          <pc:docMk/>
          <pc:sldMk cId="720253922" sldId="283"/>
        </pc:sldMkLst>
        <pc:spChg chg="mod">
          <ac:chgData name="Irmina Jachimowicz" userId="585cc4f0-a61f-439e-b1d0-6bdfb6a1e93d" providerId="ADAL" clId="{1B4D936C-F3CC-492D-916E-A1B9286BA092}" dt="2025-05-19T06:39:56.686" v="208" actId="5793"/>
          <ac:spMkLst>
            <pc:docMk/>
            <pc:sldMk cId="720253922" sldId="283"/>
            <ac:spMk id="6" creationId="{00000000-0000-0000-0000-000000000000}"/>
          </ac:spMkLst>
        </pc:spChg>
      </pc:sldChg>
      <pc:sldChg chg="modSp mod">
        <pc:chgData name="Irmina Jachimowicz" userId="585cc4f0-a61f-439e-b1d0-6bdfb6a1e93d" providerId="ADAL" clId="{1B4D936C-F3CC-492D-916E-A1B9286BA092}" dt="2025-05-19T06:41:23.783" v="234"/>
        <pc:sldMkLst>
          <pc:docMk/>
          <pc:sldMk cId="0" sldId="285"/>
        </pc:sldMkLst>
        <pc:spChg chg="mod">
          <ac:chgData name="Irmina Jachimowicz" userId="585cc4f0-a61f-439e-b1d0-6bdfb6a1e93d" providerId="ADAL" clId="{1B4D936C-F3CC-492D-916E-A1B9286BA092}" dt="2025-05-19T06:41:23.783" v="234"/>
          <ac:spMkLst>
            <pc:docMk/>
            <pc:sldMk cId="0" sldId="285"/>
            <ac:spMk id="3" creationId="{00000000-0000-0000-0000-000000000000}"/>
          </ac:spMkLst>
        </pc:spChg>
      </pc:sldChg>
      <pc:sldChg chg="delSp modSp mod">
        <pc:chgData name="Irmina Jachimowicz" userId="585cc4f0-a61f-439e-b1d0-6bdfb6a1e93d" providerId="ADAL" clId="{1B4D936C-F3CC-492D-916E-A1B9286BA092}" dt="2025-05-15T07:44:10.076" v="192" actId="20577"/>
        <pc:sldMkLst>
          <pc:docMk/>
          <pc:sldMk cId="3387282476" sldId="286"/>
        </pc:sldMkLst>
        <pc:spChg chg="mod">
          <ac:chgData name="Irmina Jachimowicz" userId="585cc4f0-a61f-439e-b1d0-6bdfb6a1e93d" providerId="ADAL" clId="{1B4D936C-F3CC-492D-916E-A1B9286BA092}" dt="2025-05-12T09:20:15.789" v="183" actId="207"/>
          <ac:spMkLst>
            <pc:docMk/>
            <pc:sldMk cId="3387282476" sldId="286"/>
            <ac:spMk id="3" creationId="{CAD86D1A-5BD2-85E8-6147-DC379903523E}"/>
          </ac:spMkLst>
        </pc:spChg>
        <pc:spChg chg="mod">
          <ac:chgData name="Irmina Jachimowicz" userId="585cc4f0-a61f-439e-b1d0-6bdfb6a1e93d" providerId="ADAL" clId="{1B4D936C-F3CC-492D-916E-A1B9286BA092}" dt="2025-05-15T07:44:10.076" v="192" actId="20577"/>
          <ac:spMkLst>
            <pc:docMk/>
            <pc:sldMk cId="3387282476" sldId="286"/>
            <ac:spMk id="4" creationId="{02C006DB-7265-BA64-8774-8A503993B09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39401-F39E-46B0-BC23-F50FE3D73DF9}" type="datetimeFigureOut">
              <a:rPr lang="pl-PL" smtClean="0"/>
              <a:pPr/>
              <a:t>19.05.2025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CD0A3-13DD-4B8C-B1F3-C16698F64AB6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713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19.05.2025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061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19.05.2025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443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19.05.2025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1571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19.05.2025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2577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19.05.2025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7822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19.05.2025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723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19.05.2025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849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19.05.2025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916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19.05.2025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822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19.05.2025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66204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19.05.2025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9914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19.05.2025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755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19.05.2025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0109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19.05.2025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275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19.05.2025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848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36E3B-A9CA-4428-BA9D-8820204CAA6B}" type="datetimeFigureOut">
              <a:rPr lang="pl-PL" smtClean="0"/>
              <a:pPr/>
              <a:t>19.05.2025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869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36E3B-A9CA-4428-BA9D-8820204CAA6B}" type="datetimeFigureOut">
              <a:rPr lang="pl-PL" smtClean="0"/>
              <a:pPr/>
              <a:t>19.05.2025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0FAC18-B661-4974-8BBD-CA2C6B766E9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849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  <p:sldLayoutId id="2147484210" r:id="rId12"/>
    <p:sldLayoutId id="2147484211" r:id="rId13"/>
    <p:sldLayoutId id="2147484212" r:id="rId14"/>
    <p:sldLayoutId id="2147484213" r:id="rId15"/>
    <p:sldLayoutId id="21474842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przedszkole.p243@eduwarszawa.p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RP243@wp.p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43408"/>
            <a:ext cx="11344275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5220072" y="3284984"/>
            <a:ext cx="6984776" cy="1152128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4800" b="1" dirty="0">
                <a:solidFill>
                  <a:srgbClr val="FF0000"/>
                </a:solidFill>
              </a:rPr>
            </a:br>
            <a:r>
              <a:rPr lang="pl-PL" sz="4800" b="1" dirty="0">
                <a:solidFill>
                  <a:srgbClr val="FF0000"/>
                </a:solidFill>
              </a:rPr>
              <a:t>          </a:t>
            </a: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715B1BB-B002-96E7-3266-7D3729022E63}"/>
              </a:ext>
            </a:extLst>
          </p:cNvPr>
          <p:cNvSpPr/>
          <p:nvPr/>
        </p:nvSpPr>
        <p:spPr>
          <a:xfrm>
            <a:off x="4589085" y="4293096"/>
            <a:ext cx="1661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</a:rPr>
              <a:t>243</a:t>
            </a:r>
          </a:p>
        </p:txBody>
      </p:sp>
    </p:spTree>
    <p:extLst>
      <p:ext uri="{BB962C8B-B14F-4D97-AF65-F5344CB8AC3E}">
        <p14:creationId xmlns:p14="http://schemas.microsoft.com/office/powerpoint/2010/main" val="3544069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99392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1079612" y="548680"/>
            <a:ext cx="525658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07505" y="-99392"/>
            <a:ext cx="1728191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3200" b="1" dirty="0">
                <a:solidFill>
                  <a:schemeClr val="accent5">
                    <a:lumMod val="75000"/>
                  </a:schemeClr>
                </a:solidFill>
              </a:rPr>
              <a:t>OPŁATY 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475656" y="126876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0" y="583425"/>
            <a:ext cx="932452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/>
              <a:buChar char="Ø"/>
            </a:pPr>
            <a:r>
              <a:rPr lang="pl-PL" sz="1500" b="1" dirty="0"/>
              <a:t> Stawka żywieniowa: Opłaty za wyżywienie wnosi się w okresach miesięcznych, </a:t>
            </a:r>
          </a:p>
          <a:p>
            <a:r>
              <a:rPr lang="pl-PL" sz="1500" b="1" dirty="0"/>
              <a:t>    z góry do dnia 20 - go miesiąca  poprzedzającego miesiąc, w którym następuje korzystanie z         posiłków. </a:t>
            </a:r>
            <a:endParaRPr lang="pl-PL" sz="1500" dirty="0"/>
          </a:p>
          <a:p>
            <a:r>
              <a:rPr lang="pl-PL" sz="1500" dirty="0"/>
              <a:t> - 14,00 zł. ( 3 posiłki )</a:t>
            </a:r>
          </a:p>
          <a:p>
            <a:r>
              <a:rPr lang="pl-PL" sz="1500" dirty="0"/>
              <a:t> - 11,00 zł. ( 2 posiłki w przypadku dzieci odbieranych przed podwieczorkiem– rodzic składa pisemne      		  oświadczenie do dyrektora przedszkola )</a:t>
            </a:r>
          </a:p>
          <a:p>
            <a:r>
              <a:rPr lang="pl-PL" sz="1600" b="1" dirty="0"/>
              <a:t>Odpisy:</a:t>
            </a:r>
            <a:br>
              <a:rPr lang="pl-PL" sz="1500" dirty="0"/>
            </a:br>
            <a:r>
              <a:rPr lang="pl-PL" sz="1500" dirty="0"/>
              <a:t>Żywienie– dni nieobecności dziecka odpisujemy – zwracamy przy kolejnej opłacie za przedszkole, z wyjątkiem pierwszego dnia nieobecności. Jeżeli jednak rodzic zawiadomi przedszkole (telefonicznie) w dniu poprzedzającym lub w pierwszym dniu nieobecności do godziny 9.00, że dziecko będzie nieobecne, odpisujemy również pierwszy dzień.</a:t>
            </a:r>
          </a:p>
          <a:p>
            <a:endParaRPr lang="pl-PL" sz="1500" dirty="0"/>
          </a:p>
          <a:p>
            <a:r>
              <a:rPr lang="pl-PL" sz="1600" b="1" i="1" dirty="0"/>
              <a:t>Terminy opłat:</a:t>
            </a:r>
            <a:br>
              <a:rPr lang="pl-PL" sz="1500" dirty="0"/>
            </a:br>
            <a:r>
              <a:rPr lang="pl-PL" sz="1500" dirty="0"/>
              <a:t>Opłat dokonujemy na konto bankowe:</a:t>
            </a:r>
          </a:p>
          <a:p>
            <a:r>
              <a:rPr lang="pl-PL" sz="2400" b="1" dirty="0"/>
              <a:t>Żywienie: 03 1030 1508 0000 0005 5060 3055 z imieniem i nazwiskiem dziecka</a:t>
            </a:r>
          </a:p>
          <a:p>
            <a:r>
              <a:rPr lang="pl-PL" sz="1500" dirty="0"/>
              <a:t>Wydruki o wysokości opłat wysyłane są drogą mailową do dnia 10 -go każdego miesiąca oraz maile z kwotą do zapłaty. </a:t>
            </a:r>
          </a:p>
          <a:p>
            <a:endParaRPr lang="pl-PL" sz="1500" dirty="0"/>
          </a:p>
          <a:p>
            <a:r>
              <a:rPr lang="pl-PL" sz="1500" dirty="0"/>
              <a:t>W przypadku nieterminowego uiszczania opłat naliczane będą ustawowe odsetki, a w przypadku braku wpłaty Rada Pedagogiczna podejmuje uchwałę o skreśleniu dziecka z listy.</a:t>
            </a:r>
          </a:p>
          <a:p>
            <a:endParaRPr lang="pl-PL" sz="1500" dirty="0"/>
          </a:p>
        </p:txBody>
      </p:sp>
    </p:spTree>
    <p:extLst>
      <p:ext uri="{BB962C8B-B14F-4D97-AF65-F5344CB8AC3E}">
        <p14:creationId xmlns:p14="http://schemas.microsoft.com/office/powerpoint/2010/main" val="809410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5425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/>
              <a:t>Sprawy  organizacyjne: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23528" y="1556792"/>
            <a:ext cx="4172272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Podstawa programowa dla przedszkoli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Plan rozwoju przedszkola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Procedury  bezpieczeństwa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Statut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Ustawa o bezpieczeństwie żywności i żywienia , HACCP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Upoważnienia do odbioru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Zgody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2272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pl-PL" dirty="0"/>
              <a:t>Przyprowadzanie dzieci </a:t>
            </a:r>
          </a:p>
          <a:p>
            <a:pPr>
              <a:buFont typeface="Wingdings" pitchFamily="2" charset="2"/>
              <a:buChar char="§"/>
            </a:pPr>
            <a:r>
              <a:rPr lang="pl-PL" dirty="0"/>
              <a:t>Odbieranie dzieci</a:t>
            </a:r>
          </a:p>
          <a:p>
            <a:pPr>
              <a:buFont typeface="Wingdings" pitchFamily="2" charset="2"/>
              <a:buChar char="§"/>
            </a:pPr>
            <a:r>
              <a:rPr lang="pl-PL" b="1" dirty="0"/>
              <a:t>Zabezpieczenie dodatkowych  ubranek </a:t>
            </a:r>
            <a:r>
              <a:rPr lang="pl-PL" b="1" u="sng" dirty="0"/>
              <a:t>w dużej ilości</a:t>
            </a:r>
            <a:endParaRPr lang="pl-PL" b="1" dirty="0"/>
          </a:p>
          <a:p>
            <a:pPr>
              <a:buFont typeface="Wingdings" pitchFamily="2" charset="2"/>
              <a:buChar char="§"/>
            </a:pPr>
            <a:r>
              <a:rPr lang="pl-PL" dirty="0"/>
              <a:t>Wycieczki i wyjścia</a:t>
            </a:r>
          </a:p>
          <a:p>
            <a:pPr>
              <a:buFont typeface="Wingdings" pitchFamily="2" charset="2"/>
              <a:buChar char="§"/>
            </a:pPr>
            <a:r>
              <a:rPr lang="pl-PL" dirty="0"/>
              <a:t>Standardy ochrony małoletnich w tym ochrona wizerunku dzieci</a:t>
            </a:r>
          </a:p>
        </p:txBody>
      </p:sp>
    </p:spTree>
    <p:extLst>
      <p:ext uri="{BB962C8B-B14F-4D97-AF65-F5344CB8AC3E}">
        <p14:creationId xmlns:p14="http://schemas.microsoft.com/office/powerpoint/2010/main" val="3200326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CAD86D1A-5BD2-85E8-6147-DC379903523E}"/>
              </a:ext>
            </a:extLst>
          </p:cNvPr>
          <p:cNvSpPr/>
          <p:nvPr/>
        </p:nvSpPr>
        <p:spPr>
          <a:xfrm>
            <a:off x="768361" y="548680"/>
            <a:ext cx="7244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Spotkania adaptacyjne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2C006DB-7265-BA64-8774-8A503993B09C}"/>
              </a:ext>
            </a:extLst>
          </p:cNvPr>
          <p:cNvSpPr txBox="1"/>
          <p:nvPr/>
        </p:nvSpPr>
        <p:spPr>
          <a:xfrm>
            <a:off x="462123" y="1690062"/>
            <a:ext cx="785676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32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l-PL" sz="3200" b="1" dirty="0">
                <a:solidFill>
                  <a:schemeClr val="accent6">
                    <a:lumMod val="50000"/>
                  </a:schemeClr>
                </a:solidFill>
              </a:rPr>
              <a:t>KOTY: </a:t>
            </a:r>
          </a:p>
          <a:p>
            <a:r>
              <a:rPr lang="pl-PL" sz="3200" b="1" dirty="0">
                <a:solidFill>
                  <a:schemeClr val="accent6">
                    <a:lumMod val="50000"/>
                  </a:schemeClr>
                </a:solidFill>
              </a:rPr>
              <a:t>16.06.2025 godz. 16:00-17:00</a:t>
            </a:r>
          </a:p>
          <a:p>
            <a:r>
              <a:rPr lang="pl-PL" sz="3200" b="1" dirty="0">
                <a:solidFill>
                  <a:schemeClr val="accent6">
                    <a:lumMod val="50000"/>
                  </a:schemeClr>
                </a:solidFill>
              </a:rPr>
              <a:t>17.06.2025 godz. 16:00-17:00</a:t>
            </a:r>
          </a:p>
          <a:p>
            <a:r>
              <a:rPr lang="pl-PL" sz="3200" b="1" dirty="0">
                <a:solidFill>
                  <a:schemeClr val="accent6">
                    <a:lumMod val="50000"/>
                  </a:schemeClr>
                </a:solidFill>
              </a:rPr>
              <a:t>28.08.2025 godz. 10:00-11:00</a:t>
            </a:r>
          </a:p>
          <a:p>
            <a:endParaRPr lang="pl-PL" sz="32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pl-PL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82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995" y="116632"/>
            <a:ext cx="9036496" cy="5976664"/>
          </a:xfrm>
        </p:spPr>
        <p:txBody>
          <a:bodyPr>
            <a:normAutofit/>
          </a:bodyPr>
          <a:lstStyle/>
          <a:p>
            <a:r>
              <a:rPr lang="pl-PL" sz="6000" b="1" u="sng" dirty="0">
                <a:solidFill>
                  <a:srgbClr val="FF0000"/>
                </a:solidFill>
              </a:rPr>
              <a:t>Przedszkole nr 243 </a:t>
            </a:r>
          </a:p>
          <a:p>
            <a:r>
              <a:rPr lang="pl-PL" sz="4400" b="1" dirty="0">
                <a:solidFill>
                  <a:schemeClr val="tx1"/>
                </a:solidFill>
              </a:rPr>
              <a:t>Ul. Kordiana 7/11</a:t>
            </a:r>
          </a:p>
          <a:p>
            <a:r>
              <a:rPr lang="pl-PL" b="1" dirty="0">
                <a:solidFill>
                  <a:schemeClr val="tx1"/>
                </a:solidFill>
              </a:rPr>
              <a:t>04-451 Warszawa</a:t>
            </a:r>
          </a:p>
          <a:p>
            <a:r>
              <a:rPr lang="pl-PL" sz="5400" b="1" dirty="0">
                <a:solidFill>
                  <a:srgbClr val="002060"/>
                </a:solidFill>
              </a:rPr>
              <a:t>Telefon : 22 611 92 96</a:t>
            </a:r>
          </a:p>
          <a:p>
            <a:pPr algn="l"/>
            <a:r>
              <a:rPr lang="pl-PL" b="1" dirty="0">
                <a:solidFill>
                  <a:schemeClr val="tx1"/>
                </a:solidFill>
              </a:rPr>
              <a:t>Email 1  </a:t>
            </a:r>
            <a:r>
              <a:rPr lang="pl-PL" b="1" dirty="0">
                <a:solidFill>
                  <a:schemeClr val="tx1"/>
                </a:solidFill>
                <a:hlinkClick r:id="rId2"/>
              </a:rPr>
              <a:t>przedszkole.p243@eduwarszawa.pl</a:t>
            </a:r>
            <a:r>
              <a:rPr lang="pl-PL" b="1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pl-PL" b="1" dirty="0">
                <a:solidFill>
                  <a:schemeClr val="tx1"/>
                </a:solidFill>
              </a:rPr>
              <a:t>Email 2 (dot. opłat)   </a:t>
            </a:r>
            <a:r>
              <a:rPr lang="pl-PL" b="1" dirty="0">
                <a:solidFill>
                  <a:srgbClr val="7030A0"/>
                </a:solidFill>
              </a:rPr>
              <a:t>platnosci.p243@eduwarszawa.pl</a:t>
            </a:r>
          </a:p>
          <a:p>
            <a:pPr algn="l"/>
            <a:r>
              <a:rPr lang="pl-PL" sz="5400" b="1" dirty="0">
                <a:solidFill>
                  <a:schemeClr val="tx1"/>
                </a:solidFill>
              </a:rPr>
              <a:t>http://www.p243.waw.pl</a:t>
            </a:r>
          </a:p>
        </p:txBody>
      </p:sp>
    </p:spTree>
    <p:extLst>
      <p:ext uri="{BB962C8B-B14F-4D97-AF65-F5344CB8AC3E}">
        <p14:creationId xmlns:p14="http://schemas.microsoft.com/office/powerpoint/2010/main" val="167625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67331" cy="4536504"/>
          </a:xfrm>
        </p:spPr>
        <p:txBody>
          <a:bodyPr>
            <a:normAutofit fontScale="90000"/>
          </a:bodyPr>
          <a:lstStyle/>
          <a:p>
            <a:br>
              <a:rPr lang="pl-PL" sz="1600" b="1" dirty="0">
                <a:solidFill>
                  <a:srgbClr val="0070C0"/>
                </a:solidFill>
              </a:rPr>
            </a:br>
            <a:br>
              <a:rPr lang="pl-PL" sz="1600" b="1" dirty="0">
                <a:solidFill>
                  <a:srgbClr val="0070C0"/>
                </a:solidFill>
              </a:rPr>
            </a:br>
            <a:br>
              <a:rPr lang="pl-PL" sz="1600" b="1" dirty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00B050"/>
                </a:solidFill>
              </a:rPr>
              <a:t>Dyrektor Przedszkola-</a:t>
            </a:r>
            <a:br>
              <a:rPr lang="pl-PL" dirty="0"/>
            </a:br>
            <a:r>
              <a:rPr lang="pl-PL" dirty="0"/>
              <a:t>    </a:t>
            </a:r>
            <a:r>
              <a:rPr lang="pl-PL" b="1" dirty="0">
                <a:solidFill>
                  <a:srgbClr val="0070C0"/>
                </a:solidFill>
              </a:rPr>
              <a:t>mgr Irmina Jachimowicz</a:t>
            </a:r>
            <a:r>
              <a:rPr lang="pl-PL" b="1" u="sng" dirty="0">
                <a:solidFill>
                  <a:srgbClr val="0070C0"/>
                </a:solidFill>
              </a:rPr>
              <a:t> </a:t>
            </a:r>
            <a:r>
              <a:rPr lang="pl-PL" b="1" dirty="0">
                <a:solidFill>
                  <a:srgbClr val="7030A0"/>
                </a:solidFill>
              </a:rPr>
              <a:t>Wicedyrektor-</a:t>
            </a:r>
            <a:br>
              <a:rPr lang="pl-PL" b="1" u="sng" dirty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0070C0"/>
                </a:solidFill>
              </a:rPr>
              <a:t>    mgr Milena Wiloch </a:t>
            </a:r>
            <a:br>
              <a:rPr lang="pl-PL" b="1" dirty="0">
                <a:solidFill>
                  <a:srgbClr val="0070C0"/>
                </a:solidFill>
              </a:rPr>
            </a:br>
            <a:r>
              <a:rPr lang="pl-PL" sz="2200" b="1" dirty="0">
                <a:solidFill>
                  <a:srgbClr val="0070C0"/>
                </a:solidFill>
              </a:rPr>
              <a:t> </a:t>
            </a:r>
            <a:br>
              <a:rPr lang="pl-PL" b="1" dirty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0070C0"/>
                </a:solidFill>
              </a:rPr>
              <a:t> </a:t>
            </a:r>
            <a:r>
              <a:rPr lang="pl-PL" b="1" dirty="0">
                <a:solidFill>
                  <a:srgbClr val="FF0000"/>
                </a:solidFill>
              </a:rPr>
              <a:t>Kierownik  gospodarczy-  </a:t>
            </a:r>
            <a:br>
              <a:rPr lang="pl-PL" b="1" dirty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0070C0"/>
                </a:solidFill>
              </a:rPr>
              <a:t>    Pani   Agnieszka Szymańska</a:t>
            </a:r>
            <a:br>
              <a:rPr lang="pl-PL" b="1" dirty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FFC000"/>
                </a:solidFill>
              </a:rPr>
              <a:t>Intendent: </a:t>
            </a:r>
            <a:br>
              <a:rPr lang="pl-PL" b="1" dirty="0">
                <a:solidFill>
                  <a:srgbClr val="0070C0"/>
                </a:solidFill>
              </a:rPr>
            </a:br>
            <a:r>
              <a:rPr lang="pl-PL" b="1" dirty="0">
                <a:solidFill>
                  <a:srgbClr val="0070C0"/>
                </a:solidFill>
              </a:rPr>
              <a:t>    Pani  Agnieszka Chrustowska</a:t>
            </a:r>
            <a:br>
              <a:rPr lang="pl-PL" b="1" dirty="0">
                <a:solidFill>
                  <a:srgbClr val="0070C0"/>
                </a:solidFill>
              </a:rPr>
            </a:br>
            <a:br>
              <a:rPr lang="pl-PL" b="1" dirty="0">
                <a:solidFill>
                  <a:srgbClr val="0070C0"/>
                </a:solidFill>
              </a:rPr>
            </a:br>
            <a:br>
              <a:rPr lang="pl-PL" b="1" dirty="0">
                <a:solidFill>
                  <a:srgbClr val="0070C0"/>
                </a:solidFill>
              </a:rPr>
            </a:br>
            <a:endParaRPr lang="pl-PL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5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510713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32503"/>
            <a:ext cx="70723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rostokąt 5"/>
          <p:cNvSpPr/>
          <p:nvPr/>
        </p:nvSpPr>
        <p:spPr>
          <a:xfrm>
            <a:off x="2843808" y="1659536"/>
            <a:ext cx="652361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Nauczyciel- mgr Beata Kosior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Nauczyciel- mgr Katarzyna Rogala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b="1" dirty="0">
                <a:solidFill>
                  <a:schemeClr val="tx2">
                    <a:lumMod val="75000"/>
                  </a:schemeClr>
                </a:solidFill>
              </a:rPr>
              <a:t>Pomoc nauczyciela- Wioletta Wojtkowska</a:t>
            </a:r>
          </a:p>
          <a:p>
            <a:endParaRPr lang="pl-PL" dirty="0">
              <a:solidFill>
                <a:schemeClr val="tx2">
                  <a:lumMod val="75000"/>
                </a:schemeClr>
              </a:solidFill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0365"/>
            <a:ext cx="2796018" cy="230425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302017"/>
            <a:ext cx="3499279" cy="247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53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88832" cy="1080120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rgbClr val="002060"/>
                </a:solidFill>
              </a:rPr>
              <a:t>ROZKŁAD DNIA  W PRZEDSZKOLU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23528" y="1385392"/>
            <a:ext cx="8064896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</a:rPr>
              <a:t>Grupy (Kotki, Jeżyki)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6:30 -8:20  schodzenie się dzieci, zabawy dowolne, zajęcia indywidualne 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8:20 -9:00  zabawa ruchowa/ przygotowanie do śniadania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9:00 -9:30  śniadanie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9:30 -9:45  zabawy dowolne 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9:45 -10:30 zajęcia dydaktyczne w tym jęz. angielski, rytmika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10:30- 11:45 zabawy na powietrzu lub zajęcia w sali przedszkolnej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11:45-12:00  zabawa ruchowa, przygotowanie do obiadu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12:00-12:30  obiad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12:30 -12:45 przygotowanie do odpoczynku 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12:45 -13:45 odpoczynek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13:45-14:15  zabawa ruchowa, przygotowanie do podwieczorku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14:15– 14:30 podwieczorek 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14:30-15:00  zajęcia popołudniowe w tym jęz. angielski, rytmika</a:t>
            </a:r>
          </a:p>
          <a:p>
            <a:pPr marL="0" indent="0">
              <a:buNone/>
            </a:pPr>
            <a:r>
              <a:rPr lang="pl-PL" sz="1500" b="1" dirty="0">
                <a:solidFill>
                  <a:srgbClr val="002060"/>
                </a:solidFill>
              </a:rPr>
              <a:t>15:00-17:00 zabawy dowolne, słuchanie bajek, zajęcia indywidualne, zabawy grupowe, pobyt na powietrzu </a:t>
            </a:r>
            <a:br>
              <a:rPr lang="pl-PL" sz="1500" b="1" dirty="0"/>
            </a:br>
            <a:endParaRPr lang="pl-PL" sz="1500" b="1" dirty="0"/>
          </a:p>
        </p:txBody>
      </p:sp>
    </p:spTree>
    <p:extLst>
      <p:ext uri="{BB962C8B-B14F-4D97-AF65-F5344CB8AC3E}">
        <p14:creationId xmlns:p14="http://schemas.microsoft.com/office/powerpoint/2010/main" val="3205739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5425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odtytuł 2"/>
          <p:cNvSpPr txBox="1">
            <a:spLocks/>
          </p:cNvSpPr>
          <p:nvPr/>
        </p:nvSpPr>
        <p:spPr>
          <a:xfrm>
            <a:off x="-108520" y="188430"/>
            <a:ext cx="9361040" cy="6480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600" b="1" i="1" dirty="0">
                <a:solidFill>
                  <a:srgbClr val="7030A0"/>
                </a:solidFill>
              </a:rPr>
              <a:t>Język angielski: </a:t>
            </a:r>
            <a:r>
              <a:rPr lang="pl-PL" sz="2600" b="1" dirty="0">
                <a:solidFill>
                  <a:schemeClr val="accent1"/>
                </a:solidFill>
              </a:rPr>
              <a:t>mgr Magdalena Machacka</a:t>
            </a:r>
          </a:p>
          <a:p>
            <a:pPr algn="l"/>
            <a:r>
              <a:rPr lang="pl-PL" sz="2600" b="1" i="1" dirty="0">
                <a:solidFill>
                  <a:srgbClr val="7030A0"/>
                </a:solidFill>
              </a:rPr>
              <a:t>Rytmika: </a:t>
            </a:r>
            <a:r>
              <a:rPr lang="pl-PL" sz="2600" b="1" dirty="0">
                <a:solidFill>
                  <a:schemeClr val="accent1"/>
                </a:solidFill>
              </a:rPr>
              <a:t>mgr Ludwika Kryczka</a:t>
            </a:r>
          </a:p>
          <a:p>
            <a:pPr algn="l"/>
            <a:r>
              <a:rPr lang="pl-PL" sz="2600" b="1" i="1" dirty="0">
                <a:solidFill>
                  <a:srgbClr val="7030A0"/>
                </a:solidFill>
              </a:rPr>
              <a:t>Logopeda: </a:t>
            </a:r>
            <a:r>
              <a:rPr lang="pl-PL" sz="2600" b="1" dirty="0">
                <a:solidFill>
                  <a:schemeClr val="accent1"/>
                </a:solidFill>
              </a:rPr>
              <a:t>mgr Anna Jóźwik </a:t>
            </a:r>
          </a:p>
          <a:p>
            <a:pPr algn="l"/>
            <a:r>
              <a:rPr lang="pl-PL" sz="2600" b="1" i="1" dirty="0">
                <a:solidFill>
                  <a:srgbClr val="7030A0"/>
                </a:solidFill>
              </a:rPr>
              <a:t>Psycholog: </a:t>
            </a:r>
            <a:r>
              <a:rPr lang="pl-PL" sz="2600" b="1" dirty="0">
                <a:solidFill>
                  <a:schemeClr val="tx2">
                    <a:lumMod val="75000"/>
                  </a:schemeClr>
                </a:solidFill>
              </a:rPr>
              <a:t>Poradnia- </a:t>
            </a:r>
            <a:r>
              <a:rPr lang="pl-PL" sz="2600" b="1" dirty="0">
                <a:solidFill>
                  <a:schemeClr val="accent1"/>
                </a:solidFill>
              </a:rPr>
              <a:t>mgr Marta Chorzela </a:t>
            </a:r>
          </a:p>
          <a:p>
            <a:pPr algn="l"/>
            <a:r>
              <a:rPr lang="pl-PL" sz="2600" b="1" i="1" dirty="0">
                <a:solidFill>
                  <a:srgbClr val="7030A0"/>
                </a:solidFill>
              </a:rPr>
              <a:t>Psycholog</a:t>
            </a:r>
            <a:r>
              <a:rPr lang="pl-PL" sz="2600" b="1" dirty="0">
                <a:solidFill>
                  <a:srgbClr val="7030A0"/>
                </a:solidFill>
              </a:rPr>
              <a:t>: </a:t>
            </a:r>
            <a:r>
              <a:rPr lang="pl-PL" sz="2600" b="1" dirty="0">
                <a:solidFill>
                  <a:schemeClr val="accent2">
                    <a:lumMod val="50000"/>
                  </a:schemeClr>
                </a:solidFill>
              </a:rPr>
              <a:t>Przedszkole</a:t>
            </a:r>
            <a:r>
              <a:rPr lang="pl-PL" sz="2600" b="1" dirty="0">
                <a:solidFill>
                  <a:srgbClr val="7030A0"/>
                </a:solidFill>
              </a:rPr>
              <a:t>- </a:t>
            </a:r>
            <a:r>
              <a:rPr lang="pl-PL" sz="2600" b="1" dirty="0">
                <a:solidFill>
                  <a:schemeClr val="accent1"/>
                </a:solidFill>
              </a:rPr>
              <a:t>mgr Katarzyna Borychowska</a:t>
            </a:r>
          </a:p>
          <a:p>
            <a:pPr algn="l"/>
            <a:r>
              <a:rPr lang="pl-PL" sz="2600" b="1" i="1" dirty="0">
                <a:solidFill>
                  <a:srgbClr val="7030A0"/>
                </a:solidFill>
              </a:rPr>
              <a:t>Pedagog specjalny</a:t>
            </a:r>
            <a:r>
              <a:rPr lang="pl-PL" sz="2600" b="1" dirty="0">
                <a:solidFill>
                  <a:srgbClr val="7030A0"/>
                </a:solidFill>
              </a:rPr>
              <a:t>: </a:t>
            </a:r>
          </a:p>
          <a:p>
            <a:pPr algn="l"/>
            <a:r>
              <a:rPr lang="pl-PL" sz="2600" b="1" i="1" dirty="0">
                <a:solidFill>
                  <a:srgbClr val="7030A0"/>
                </a:solidFill>
              </a:rPr>
              <a:t>Terapia ręki: </a:t>
            </a:r>
            <a:r>
              <a:rPr lang="pl-PL" sz="2600" b="1" dirty="0">
                <a:solidFill>
                  <a:schemeClr val="accent1"/>
                </a:solidFill>
              </a:rPr>
              <a:t>mgr Anna Jóźwik, mgr Katarzyna Rogala,</a:t>
            </a:r>
          </a:p>
          <a:p>
            <a:pPr algn="l"/>
            <a:r>
              <a:rPr lang="pl-PL" sz="2600" b="1" dirty="0">
                <a:solidFill>
                  <a:schemeClr val="accent1"/>
                </a:solidFill>
              </a:rPr>
              <a:t>mgr Edyta Tarnowska, mgr Beata Kosior</a:t>
            </a:r>
          </a:p>
          <a:p>
            <a:pPr algn="l"/>
            <a:r>
              <a:rPr lang="pl-PL" sz="2600" b="1" i="1" dirty="0">
                <a:solidFill>
                  <a:srgbClr val="7030A0"/>
                </a:solidFill>
              </a:rPr>
              <a:t>Terapia TUS: </a:t>
            </a:r>
            <a:r>
              <a:rPr lang="pl-PL" sz="2600" b="1" dirty="0">
                <a:solidFill>
                  <a:srgbClr val="92D050"/>
                </a:solidFill>
              </a:rPr>
              <a:t>mgr Justyna Cegiełka, mgr Beata Kosior</a:t>
            </a:r>
          </a:p>
          <a:p>
            <a:pPr algn="l"/>
            <a:r>
              <a:rPr lang="pl-PL" sz="2600" b="1" i="1" dirty="0">
                <a:solidFill>
                  <a:srgbClr val="7030A0"/>
                </a:solidFill>
              </a:rPr>
              <a:t>Terapia pedagogiczna:</a:t>
            </a:r>
            <a:r>
              <a:rPr lang="pl-PL" sz="2600" b="1" dirty="0">
                <a:solidFill>
                  <a:schemeClr val="accent1"/>
                </a:solidFill>
              </a:rPr>
              <a:t>, mgr Karolina Walachniewicz,</a:t>
            </a:r>
          </a:p>
          <a:p>
            <a:pPr algn="l"/>
            <a:r>
              <a:rPr lang="pl-PL" sz="2600" b="1" dirty="0">
                <a:solidFill>
                  <a:schemeClr val="accent1"/>
                </a:solidFill>
              </a:rPr>
              <a:t> mgr Katarzyna Rogala </a:t>
            </a:r>
          </a:p>
          <a:p>
            <a:pPr algn="l"/>
            <a:endParaRPr lang="pl-PL" b="1" dirty="0">
              <a:solidFill>
                <a:srgbClr val="7030A0"/>
              </a:solidFill>
            </a:endParaRPr>
          </a:p>
          <a:p>
            <a:pPr algn="l"/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315416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ymbol zastępczy zawartości 2"/>
          <p:cNvSpPr txBox="1">
            <a:spLocks/>
          </p:cNvSpPr>
          <p:nvPr/>
        </p:nvSpPr>
        <p:spPr>
          <a:xfrm>
            <a:off x="0" y="260648"/>
            <a:ext cx="9144000" cy="66967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b="1" i="1" u="sng" dirty="0">
                <a:solidFill>
                  <a:srgbClr val="FF0000"/>
                </a:solidFill>
              </a:rPr>
              <a:t>Realizujemy i wdrażamy:</a:t>
            </a:r>
            <a:endParaRPr lang="pl-PL" b="1" i="1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System zarządzania SCRUM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Kodowanie na dywanie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Innowację  pedagogiczną – „</a:t>
            </a:r>
            <a:r>
              <a:rPr lang="pl-PL" sz="2600" b="1" dirty="0" err="1">
                <a:solidFill>
                  <a:schemeClr val="accent5">
                    <a:lumMod val="75000"/>
                  </a:schemeClr>
                </a:solidFill>
              </a:rPr>
              <a:t>Savoir-vivre</a:t>
            </a: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”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Program Bezpieczny Przedszkolak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Program Współpracy ze szkołą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Program „Przyjaciele ZIPPIEGO”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Program „Z Kicią Kocią maluch zmieniają się w zuchy”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Zdrowo jem więcej wiem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5 porcji warzyw i owoców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Mamo tato wolę wodę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Zdrowo jemy, zdrowo rośniemy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Kampania Postaw na rodzinę </a:t>
            </a:r>
          </a:p>
          <a:p>
            <a:pPr marL="0" indent="0">
              <a:buNone/>
            </a:pPr>
            <a:r>
              <a:rPr lang="pl-PL" sz="2600" b="1" dirty="0">
                <a:solidFill>
                  <a:schemeClr val="accent5">
                    <a:lumMod val="75000"/>
                  </a:schemeClr>
                </a:solidFill>
              </a:rPr>
              <a:t>I wiele innych ciekawych programów, projektów i akcji</a:t>
            </a:r>
          </a:p>
          <a:p>
            <a:pPr marL="0" indent="0">
              <a:buNone/>
            </a:pPr>
            <a:endParaRPr lang="pl-PL" sz="26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  <a:p>
            <a:pPr marL="514350" indent="-514350">
              <a:buNone/>
            </a:pP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l-PL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0791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5425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59632" y="404665"/>
            <a:ext cx="5184576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5">
                    <a:lumMod val="75000"/>
                  </a:schemeClr>
                </a:solidFill>
              </a:rPr>
              <a:t>GOTUJĄ DLA DZIECI </a:t>
            </a:r>
          </a:p>
          <a:p>
            <a:pPr marL="0" indent="0">
              <a:buNone/>
            </a:pPr>
            <a:r>
              <a:rPr lang="pl-PL" sz="1600" u="sng" dirty="0"/>
              <a:t>Pani Jolanta Więch </a:t>
            </a:r>
          </a:p>
          <a:p>
            <a:pPr marL="0" indent="0">
              <a:buNone/>
            </a:pPr>
            <a:r>
              <a:rPr lang="pl-PL" sz="1600" dirty="0"/>
              <a:t>Pani Hanna Białkowska</a:t>
            </a:r>
          </a:p>
          <a:p>
            <a:pPr marL="0" indent="0">
              <a:buNone/>
            </a:pPr>
            <a:r>
              <a:rPr lang="pl-PL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Pani Jaroslava Olaskyevich</a:t>
            </a:r>
            <a:endParaRPr lang="pl-PL" sz="1600" dirty="0"/>
          </a:p>
          <a:p>
            <a:pPr marL="0" indent="0">
              <a:buNone/>
            </a:pPr>
            <a:r>
              <a:rPr lang="pl-PL" sz="1600" dirty="0"/>
              <a:t>Pani  Paulina Guzek  </a:t>
            </a:r>
          </a:p>
        </p:txBody>
      </p:sp>
      <p:sp>
        <p:nvSpPr>
          <p:cNvPr id="7" name="Symbol zastępczy zawartości 2"/>
          <p:cNvSpPr>
            <a:spLocks noGrp="1"/>
          </p:cNvSpPr>
          <p:nvPr>
            <p:ph sz="half" idx="2"/>
          </p:nvPr>
        </p:nvSpPr>
        <p:spPr>
          <a:xfrm>
            <a:off x="3203848" y="3501008"/>
            <a:ext cx="5760640" cy="2160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200" b="1" dirty="0">
                <a:solidFill>
                  <a:schemeClr val="accent5">
                    <a:lumMod val="75000"/>
                  </a:schemeClr>
                </a:solidFill>
              </a:rPr>
              <a:t>Konserwator /Dozorca</a:t>
            </a:r>
          </a:p>
          <a:p>
            <a:pPr marL="0" indent="0">
              <a:buNone/>
            </a:pPr>
            <a:r>
              <a:rPr lang="pl-PL" dirty="0"/>
              <a:t>Pan Leszek Barczak</a:t>
            </a:r>
          </a:p>
          <a:p>
            <a:pPr marL="0" indent="0">
              <a:buNone/>
            </a:pPr>
            <a:r>
              <a:rPr lang="pl-PL" dirty="0"/>
              <a:t>Pan Robert Chomont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2656"/>
            <a:ext cx="2554843" cy="2750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http://www.p118.przedszkola.net.pl/userfiles/gardene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51982"/>
            <a:ext cx="3096344" cy="264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02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5425"/>
            <a:ext cx="9755188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95536" y="116632"/>
            <a:ext cx="8280920" cy="583264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1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Rada Rodziców 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Przewodniczący: </a:t>
            </a:r>
            <a:r>
              <a:rPr lang="pl-PL" sz="1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Łukasz Czarny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3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Skarbnik: </a:t>
            </a:r>
            <a:r>
              <a:rPr lang="pl-PL" sz="1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Anna </a:t>
            </a:r>
            <a:r>
              <a:rPr lang="pl-PL" sz="1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Widlicka</a:t>
            </a:r>
            <a:endParaRPr lang="pl-PL" sz="1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1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Konto do wpłat: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1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15 8019 1036 2003 0701 4365 0001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8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8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240 zł jednorazowo lub w dwóch ratach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l-PL" sz="8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Wpisać: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numer Przedszkola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imię i nazwisko dziecka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grupa  do której uczęszcza dziecko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l-PL" sz="8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Kontakt z RR : </a:t>
            </a:r>
            <a:r>
              <a:rPr lang="pl-PL" sz="8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RRP243@wp.pl</a:t>
            </a:r>
            <a:endParaRPr lang="pl-PL" sz="8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8400" dirty="0"/>
          </a:p>
          <a:p>
            <a:pPr marL="0" indent="0">
              <a:buFont typeface="Arial" panose="020B0604020202020204" pitchFamily="34" charset="0"/>
              <a:buNone/>
            </a:pPr>
            <a:endParaRPr lang="pl-PL" sz="8400" dirty="0"/>
          </a:p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  <a:p>
            <a:pPr marL="0" indent="0">
              <a:buFont typeface="Arial" panose="020B0604020202020204" pitchFamily="34" charset="0"/>
              <a:buNone/>
            </a:pPr>
            <a:endParaRPr lang="pl-PL" sz="6400" dirty="0"/>
          </a:p>
          <a:p>
            <a:pPr marL="0" indent="0">
              <a:buFont typeface="Arial" panose="020B0604020202020204" pitchFamily="34" charset="0"/>
              <a:buNone/>
            </a:pPr>
            <a:endParaRPr lang="pl-PL" sz="5100" b="1" dirty="0">
              <a:solidFill>
                <a:srgbClr val="7030A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pl-PL" sz="51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50062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1359</TotalTime>
  <Words>695</Words>
  <Application>Microsoft Office PowerPoint</Application>
  <PresentationFormat>Pokaz na ekranie (4:3)</PresentationFormat>
  <Paragraphs>119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Verdana</vt:lpstr>
      <vt:lpstr>Wingdings</vt:lpstr>
      <vt:lpstr>Wingdings 3</vt:lpstr>
      <vt:lpstr>Faseta</vt:lpstr>
      <vt:lpstr>           </vt:lpstr>
      <vt:lpstr>Prezentacja programu PowerPoint</vt:lpstr>
      <vt:lpstr>   Dyrektor Przedszkola-     mgr Irmina Jachimowicz Wicedyrektor-     mgr Milena Wiloch     Kierownik  gospodarczy-       Pani   Agnieszka Szymańska Intendent:      Pani  Agnieszka Chrustowska   </vt:lpstr>
      <vt:lpstr>Prezentacja programu PowerPoint</vt:lpstr>
      <vt:lpstr>ROZKŁAD DNIA  W PRZEDSZKOLU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Sprawy  organizacyjne: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Witamy po wakacjach !</dc:title>
  <dc:creator>IRMINA</dc:creator>
  <cp:lastModifiedBy>Irmina Jachimowicz</cp:lastModifiedBy>
  <cp:revision>135</cp:revision>
  <dcterms:created xsi:type="dcterms:W3CDTF">2015-08-31T15:47:51Z</dcterms:created>
  <dcterms:modified xsi:type="dcterms:W3CDTF">2025-05-19T06:41:30Z</dcterms:modified>
</cp:coreProperties>
</file>