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4" r:id="rId3"/>
    <p:sldMasterId id="2147483687" r:id="rId4"/>
    <p:sldMasterId id="2147483700" r:id="rId5"/>
  </p:sldMasterIdLst>
  <p:notesMasterIdLst>
    <p:notesMasterId r:id="rId24"/>
  </p:notesMasterIdLst>
  <p:sldIdLst>
    <p:sldId id="256" r:id="rId6"/>
    <p:sldId id="258" r:id="rId7"/>
    <p:sldId id="257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</p:sldIdLst>
  <p:sldSz cx="9144000" cy="6858000" type="screen4x3"/>
  <p:notesSz cx="6797675" cy="9926638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5E03CE5-C263-4EEE-B436-CF40A150F054}" v="1" dt="2026-09-18T11:15:05.19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1794" y="-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rmina Jachimowicz" userId="585cc4f0-a61f-439e-b1d0-6bdfb6a1e93d" providerId="ADAL" clId="{E0A55C9B-9CE7-424C-8D87-F1DA5FCBE2E8}"/>
    <pc:docChg chg="modSld">
      <pc:chgData name="Irmina Jachimowicz" userId="585cc4f0-a61f-439e-b1d0-6bdfb6a1e93d" providerId="ADAL" clId="{E0A55C9B-9CE7-424C-8D87-F1DA5FCBE2E8}" dt="2026-09-07T12:00:03.646" v="0" actId="20577"/>
      <pc:docMkLst>
        <pc:docMk/>
      </pc:docMkLst>
      <pc:sldChg chg="modSp mod">
        <pc:chgData name="Irmina Jachimowicz" userId="585cc4f0-a61f-439e-b1d0-6bdfb6a1e93d" providerId="ADAL" clId="{E0A55C9B-9CE7-424C-8D87-F1DA5FCBE2E8}" dt="2026-09-07T12:00:03.646" v="0" actId="20577"/>
        <pc:sldMkLst>
          <pc:docMk/>
          <pc:sldMk cId="0" sldId="258"/>
        </pc:sldMkLst>
        <pc:spChg chg="mod">
          <ac:chgData name="Irmina Jachimowicz" userId="585cc4f0-a61f-439e-b1d0-6bdfb6a1e93d" providerId="ADAL" clId="{E0A55C9B-9CE7-424C-8D87-F1DA5FCBE2E8}" dt="2026-09-07T12:00:03.646" v="0" actId="20577"/>
          <ac:spMkLst>
            <pc:docMk/>
            <pc:sldMk cId="0" sldId="258"/>
            <ac:spMk id="221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844550" y="882650"/>
            <a:ext cx="5803900" cy="43529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r>
              <a:rPr lang="pl-PL" sz="1800" b="0" strike="noStrike" spc="-1">
                <a:solidFill>
                  <a:srgbClr val="000000"/>
                </a:solidFill>
                <a:latin typeface="Calibri"/>
              </a:rPr>
              <a:t>Kliknij, aby przesunąć slajd</a:t>
            </a:r>
          </a:p>
        </p:txBody>
      </p:sp>
      <p:sp>
        <p:nvSpPr>
          <p:cNvPr id="207" name="PlaceHolder 2"/>
          <p:cNvSpPr>
            <a:spLocks noGrp="1"/>
          </p:cNvSpPr>
          <p:nvPr>
            <p:ph type="body"/>
          </p:nvPr>
        </p:nvSpPr>
        <p:spPr>
          <a:xfrm>
            <a:off x="749350" y="5513192"/>
            <a:ext cx="5994443" cy="5222819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pl-PL" sz="2000" b="0" strike="noStrike" spc="-1">
                <a:latin typeface="Arial"/>
              </a:rPr>
              <a:t>Kliknij, aby edytować format notatek</a:t>
            </a:r>
          </a:p>
        </p:txBody>
      </p:sp>
      <p:sp>
        <p:nvSpPr>
          <p:cNvPr id="208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51822" cy="579966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pl-PL" sz="1400" b="0" strike="noStrike" spc="-1">
                <a:latin typeface="Times New Roman"/>
              </a:rPr>
              <a:t>&lt;główka&gt;</a:t>
            </a:r>
          </a:p>
        </p:txBody>
      </p:sp>
      <p:sp>
        <p:nvSpPr>
          <p:cNvPr id="209" name="PlaceHolder 4"/>
          <p:cNvSpPr>
            <a:spLocks noGrp="1"/>
          </p:cNvSpPr>
          <p:nvPr>
            <p:ph type="dt" idx="16"/>
          </p:nvPr>
        </p:nvSpPr>
        <p:spPr>
          <a:xfrm>
            <a:off x="4241321" y="0"/>
            <a:ext cx="3251822" cy="579966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algn="r">
              <a:buNone/>
              <a:defRPr lang="pl-PL" sz="1400" b="0" strike="noStrike" spc="-1">
                <a:latin typeface="Times New Roman"/>
              </a:defRPr>
            </a:lvl1pPr>
          </a:lstStyle>
          <a:p>
            <a:pPr algn="r">
              <a:buNone/>
            </a:pPr>
            <a:r>
              <a:rPr lang="pl-PL" sz="1400" b="0" strike="noStrike" spc="-1">
                <a:latin typeface="Times New Roman"/>
              </a:rPr>
              <a:t>&lt;data/godzina&gt;</a:t>
            </a:r>
          </a:p>
        </p:txBody>
      </p:sp>
      <p:sp>
        <p:nvSpPr>
          <p:cNvPr id="210" name="PlaceHolder 5"/>
          <p:cNvSpPr>
            <a:spLocks noGrp="1"/>
          </p:cNvSpPr>
          <p:nvPr>
            <p:ph type="ftr" idx="17"/>
          </p:nvPr>
        </p:nvSpPr>
        <p:spPr>
          <a:xfrm>
            <a:off x="0" y="11026775"/>
            <a:ext cx="3251822" cy="579966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>
              <a:defRPr lang="pl-PL" sz="1400" b="0" strike="noStrike" spc="-1">
                <a:latin typeface="Times New Roman"/>
              </a:defRPr>
            </a:lvl1pPr>
          </a:lstStyle>
          <a:p>
            <a:r>
              <a:rPr lang="pl-PL" sz="1400" b="0" strike="noStrike" spc="-1">
                <a:latin typeface="Times New Roman"/>
              </a:rPr>
              <a:t>&lt;stopka&gt;</a:t>
            </a:r>
          </a:p>
        </p:txBody>
      </p:sp>
      <p:sp>
        <p:nvSpPr>
          <p:cNvPr id="211" name="PlaceHolder 6"/>
          <p:cNvSpPr>
            <a:spLocks noGrp="1"/>
          </p:cNvSpPr>
          <p:nvPr>
            <p:ph type="sldNum" idx="18"/>
          </p:nvPr>
        </p:nvSpPr>
        <p:spPr>
          <a:xfrm>
            <a:off x="4241321" y="11026775"/>
            <a:ext cx="3251822" cy="579966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algn="r">
              <a:buNone/>
              <a:defRPr lang="pl-PL" sz="1400" b="0" strike="noStrike" spc="-1">
                <a:latin typeface="Times New Roman"/>
              </a:defRPr>
            </a:lvl1pPr>
          </a:lstStyle>
          <a:p>
            <a:pPr algn="r">
              <a:buNone/>
            </a:pPr>
            <a:fld id="{91DF095C-0C7D-4FA1-9DF5-4012FE89C6C2}" type="slidenum">
              <a:rPr lang="pl-PL" sz="1400" b="0" strike="noStrike" spc="-1">
                <a:latin typeface="Times New Roman"/>
              </a:rPr>
              <a:t>‹#›</a:t>
            </a:fld>
            <a:endParaRPr lang="pl-PL" sz="14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1100"/>
          </a:xfrm>
          <a:prstGeom prst="rect">
            <a:avLst/>
          </a:prstGeom>
          <a:ln w="0">
            <a:noFill/>
          </a:ln>
        </p:spPr>
        <p:txBody>
          <a:bodyPr/>
          <a:lstStyle/>
          <a:p>
            <a:endParaRPr lang="pl-PL"/>
          </a:p>
        </p:txBody>
      </p:sp>
      <p:sp>
        <p:nvSpPr>
          <p:cNvPr id="285" name="PlaceHolder 2"/>
          <p:cNvSpPr>
            <a:spLocks noGrp="1"/>
          </p:cNvSpPr>
          <p:nvPr>
            <p:ph type="body"/>
          </p:nvPr>
        </p:nvSpPr>
        <p:spPr>
          <a:xfrm>
            <a:off x="679767" y="4715153"/>
            <a:ext cx="5437783" cy="4466597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endParaRPr lang="pl-PL" sz="2000" spc="-1">
              <a:latin typeface="Arial"/>
            </a:endParaRPr>
          </a:p>
        </p:txBody>
      </p:sp>
      <p:sp>
        <p:nvSpPr>
          <p:cNvPr id="286" name="PlaceHolder 3"/>
          <p:cNvSpPr>
            <a:spLocks noGrp="1"/>
          </p:cNvSpPr>
          <p:nvPr>
            <p:ph type="sldNum" idx="19"/>
          </p:nvPr>
        </p:nvSpPr>
        <p:spPr>
          <a:xfrm>
            <a:off x="3850589" y="9428743"/>
            <a:ext cx="2945302" cy="495941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buNone/>
              <a:defRPr lang="pl-PL" sz="1200" b="0" strike="noStrike" spc="-1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4DE6C19D-F511-4A5B-9DC6-D98C6BD941C3}" type="slidenum">
              <a:rPr lang="pl-PL"/>
              <a:t>5</a:t>
            </a:fld>
            <a:endParaRPr lang="pl-PL"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idx="18"/>
          </p:nvPr>
        </p:nvSpPr>
        <p:spPr/>
        <p:txBody>
          <a:bodyPr/>
          <a:lstStyle/>
          <a:p>
            <a:pPr algn="r">
              <a:buNone/>
            </a:pPr>
            <a:fld id="{91DF095C-0C7D-4FA1-9DF5-4012FE89C6C2}" type="slidenum">
              <a:rPr lang="pl-PL"/>
              <a:t>10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451062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80F02A40-F0FC-43FE-AE64-1229B2D57FF6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pl-PL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403812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l-PL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2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773EBCED-79AA-4A10-90A4-C6BFDA04604F}" type="slidenum">
              <a:t>‹#›</a:t>
            </a:fld>
            <a:endParaRPr/>
          </a:p>
        </p:txBody>
      </p:sp>
      <p:sp>
        <p:nvSpPr>
          <p:cNvPr id="3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pl-PL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3812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l-PL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9AE65624-C74F-4620-8EEA-B08731824D05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pl-PL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197028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l-PL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2526480" y="1600200"/>
            <a:ext cx="197028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l-PL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C5F882AA-5B07-401F-81B0-FD0D89272BB0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pl-PL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F80A8D9D-0B9D-4B44-B9C3-9569BD0F7975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74680"/>
            <a:ext cx="8229240" cy="5297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l-PL" sz="32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DA861FA7-8A1E-42BB-8C29-772A36D197C0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pl-PL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197028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l-PL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2526480" y="1600200"/>
            <a:ext cx="197028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l-PL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457200" y="3964320"/>
            <a:ext cx="197028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l-PL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07EF9514-F628-454D-9DD4-CC596165F607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pl-PL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197028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l-PL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2526480" y="1600200"/>
            <a:ext cx="197028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l-PL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2526480" y="3964320"/>
            <a:ext cx="197028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l-PL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99C508EB-B850-454A-A265-53190B815DCD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pl-PL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197028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l-PL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2526480" y="1600200"/>
            <a:ext cx="197028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l-PL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457200" y="3964320"/>
            <a:ext cx="403812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l-PL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657F9B49-E3A8-468F-92D6-25BA057D96F2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pl-PL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3812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l-PL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457200" y="3964320"/>
            <a:ext cx="403812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l-PL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56012D42-DD54-4925-9D7C-B758BA4EF53E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pl-PL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197028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l-PL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2526480" y="1600200"/>
            <a:ext cx="197028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l-PL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457200" y="3964320"/>
            <a:ext cx="197028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l-PL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2526480" y="3964320"/>
            <a:ext cx="197028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l-PL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8229BD2A-F412-4082-BB27-A69AC24B307E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pl-PL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129996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4000"/>
          </a:bodyPr>
          <a:lstStyle/>
          <a:p>
            <a:endParaRPr lang="pl-PL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1822680" y="1600200"/>
            <a:ext cx="129996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4000"/>
          </a:bodyPr>
          <a:lstStyle/>
          <a:p>
            <a:endParaRPr lang="pl-PL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3187800" y="1600200"/>
            <a:ext cx="129996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4000"/>
          </a:bodyPr>
          <a:lstStyle/>
          <a:p>
            <a:endParaRPr lang="pl-PL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457200" y="3964320"/>
            <a:ext cx="129996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4000"/>
          </a:bodyPr>
          <a:lstStyle/>
          <a:p>
            <a:endParaRPr lang="pl-PL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1822680" y="3964320"/>
            <a:ext cx="129996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4000"/>
          </a:bodyPr>
          <a:lstStyle/>
          <a:p>
            <a:endParaRPr lang="pl-PL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3187800" y="3964320"/>
            <a:ext cx="129996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4000"/>
          </a:bodyPr>
          <a:lstStyle/>
          <a:p>
            <a:endParaRPr lang="pl-PL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B8199381-CE9B-4CF0-9040-5077E342913E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F919B6DD-180E-4D5F-B2A7-6AB6BDA17920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pl-PL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403812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l-PL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60C7870C-6CBE-4970-96F8-31F2E3694555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pl-PL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3812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l-PL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9E3D360E-B1CA-4A56-AB55-DD49D222E890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pl-PL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197028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l-PL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/>
          </p:nvPr>
        </p:nvSpPr>
        <p:spPr>
          <a:xfrm>
            <a:off x="2526480" y="1600200"/>
            <a:ext cx="197028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l-PL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7B59DACC-F882-47C9-B9DA-A4600C52C623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pl-PL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9932F096-CB7B-4B1D-997E-EB2EB831C8CC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457200" y="274680"/>
            <a:ext cx="8229240" cy="5297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l-PL" sz="32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1D105B43-4034-4EC5-A256-DD01932DDF9C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pl-PL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197028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l-PL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/>
          </p:nvPr>
        </p:nvSpPr>
        <p:spPr>
          <a:xfrm>
            <a:off x="2526480" y="1600200"/>
            <a:ext cx="197028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l-PL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/>
          </p:nvPr>
        </p:nvSpPr>
        <p:spPr>
          <a:xfrm>
            <a:off x="457200" y="3964320"/>
            <a:ext cx="197028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l-PL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3BCD2F06-02F0-4324-B781-A050A5C55E1B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pl-PL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197028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l-PL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/>
          </p:nvPr>
        </p:nvSpPr>
        <p:spPr>
          <a:xfrm>
            <a:off x="2526480" y="1600200"/>
            <a:ext cx="197028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l-PL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/>
          </p:nvPr>
        </p:nvSpPr>
        <p:spPr>
          <a:xfrm>
            <a:off x="2526480" y="3964320"/>
            <a:ext cx="197028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l-PL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40402E0C-0326-4469-8BC3-4613311800C7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pl-PL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197028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l-PL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/>
          </p:nvPr>
        </p:nvSpPr>
        <p:spPr>
          <a:xfrm>
            <a:off x="2526480" y="1600200"/>
            <a:ext cx="197028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l-PL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/>
          </p:nvPr>
        </p:nvSpPr>
        <p:spPr>
          <a:xfrm>
            <a:off x="457200" y="3964320"/>
            <a:ext cx="403812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l-PL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D12213FD-4111-42A0-9952-7A22A79739E5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pl-PL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3812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l-PL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/>
          </p:nvPr>
        </p:nvSpPr>
        <p:spPr>
          <a:xfrm>
            <a:off x="457200" y="3964320"/>
            <a:ext cx="403812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l-PL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98809B63-42D1-483F-BFE7-C04CE08D3B79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pl-PL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197028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l-PL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/>
          </p:nvPr>
        </p:nvSpPr>
        <p:spPr>
          <a:xfrm>
            <a:off x="2526480" y="1600200"/>
            <a:ext cx="197028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l-PL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/>
          </p:nvPr>
        </p:nvSpPr>
        <p:spPr>
          <a:xfrm>
            <a:off x="457200" y="3964320"/>
            <a:ext cx="197028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l-PL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/>
          </p:nvPr>
        </p:nvSpPr>
        <p:spPr>
          <a:xfrm>
            <a:off x="2526480" y="3964320"/>
            <a:ext cx="197028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l-PL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56481CB4-86C1-4E1F-B470-4A7FF87FE0D4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pl-PL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129996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4000"/>
          </a:bodyPr>
          <a:lstStyle/>
          <a:p>
            <a:endParaRPr lang="pl-PL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/>
          </p:nvPr>
        </p:nvSpPr>
        <p:spPr>
          <a:xfrm>
            <a:off x="1822680" y="1600200"/>
            <a:ext cx="129996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4000"/>
          </a:bodyPr>
          <a:lstStyle/>
          <a:p>
            <a:endParaRPr lang="pl-PL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/>
          </p:nvPr>
        </p:nvSpPr>
        <p:spPr>
          <a:xfrm>
            <a:off x="3187800" y="1600200"/>
            <a:ext cx="129996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4000"/>
          </a:bodyPr>
          <a:lstStyle/>
          <a:p>
            <a:endParaRPr lang="pl-PL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/>
          </p:nvPr>
        </p:nvSpPr>
        <p:spPr>
          <a:xfrm>
            <a:off x="457200" y="3964320"/>
            <a:ext cx="129996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4000"/>
          </a:bodyPr>
          <a:lstStyle/>
          <a:p>
            <a:endParaRPr lang="pl-PL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/>
          </p:nvPr>
        </p:nvSpPr>
        <p:spPr>
          <a:xfrm>
            <a:off x="1822680" y="3964320"/>
            <a:ext cx="129996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4000"/>
          </a:bodyPr>
          <a:lstStyle/>
          <a:p>
            <a:endParaRPr lang="pl-PL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/>
          </p:nvPr>
        </p:nvSpPr>
        <p:spPr>
          <a:xfrm>
            <a:off x="3187800" y="3964320"/>
            <a:ext cx="129996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4000"/>
          </a:bodyPr>
          <a:lstStyle/>
          <a:p>
            <a:endParaRPr lang="pl-PL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98F84E11-B3F5-4296-A9F1-DB7D72F589A6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344E6CE5-35C1-444D-A4BF-5C1567D363BF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pl-PL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9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403812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l-PL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1CEC76BF-08BC-4C90-A16B-87DA9F9D628B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pl-PL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1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3812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l-PL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D0A15E1D-CC9D-4A60-8AEC-B8059644A012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pl-PL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197028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l-PL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/>
          </p:nvPr>
        </p:nvSpPr>
        <p:spPr>
          <a:xfrm>
            <a:off x="2526480" y="1600200"/>
            <a:ext cx="197028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l-PL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096651CC-80D7-460C-8116-3062C60F3DA2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pl-PL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37AEB68D-95B8-43A6-BAA1-B0359EFCC938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subTitle"/>
          </p:nvPr>
        </p:nvSpPr>
        <p:spPr>
          <a:xfrm>
            <a:off x="457200" y="274680"/>
            <a:ext cx="8229240" cy="5297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l-PL" sz="32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27BD9501-E51B-4B53-A3AB-42A56E7AA5BB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pl-PL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8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197028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l-PL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9" name="PlaceHolder 3"/>
          <p:cNvSpPr>
            <a:spLocks noGrp="1"/>
          </p:cNvSpPr>
          <p:nvPr>
            <p:ph/>
          </p:nvPr>
        </p:nvSpPr>
        <p:spPr>
          <a:xfrm>
            <a:off x="2526480" y="1600200"/>
            <a:ext cx="197028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l-PL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0" name="PlaceHolder 4"/>
          <p:cNvSpPr>
            <a:spLocks noGrp="1"/>
          </p:cNvSpPr>
          <p:nvPr>
            <p:ph/>
          </p:nvPr>
        </p:nvSpPr>
        <p:spPr>
          <a:xfrm>
            <a:off x="457200" y="3964320"/>
            <a:ext cx="197028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l-PL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660D6601-3C51-49DB-9C68-95322165BE03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pl-PL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2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197028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l-PL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3" name="PlaceHolder 3"/>
          <p:cNvSpPr>
            <a:spLocks noGrp="1"/>
          </p:cNvSpPr>
          <p:nvPr>
            <p:ph/>
          </p:nvPr>
        </p:nvSpPr>
        <p:spPr>
          <a:xfrm>
            <a:off x="2526480" y="1600200"/>
            <a:ext cx="197028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l-PL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" name="PlaceHolder 4"/>
          <p:cNvSpPr>
            <a:spLocks noGrp="1"/>
          </p:cNvSpPr>
          <p:nvPr>
            <p:ph/>
          </p:nvPr>
        </p:nvSpPr>
        <p:spPr>
          <a:xfrm>
            <a:off x="2526480" y="3964320"/>
            <a:ext cx="197028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l-PL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1C4A7A93-A41D-4A8B-9311-0EED28C54BAD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pl-PL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6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197028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l-PL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7" name="PlaceHolder 3"/>
          <p:cNvSpPr>
            <a:spLocks noGrp="1"/>
          </p:cNvSpPr>
          <p:nvPr>
            <p:ph/>
          </p:nvPr>
        </p:nvSpPr>
        <p:spPr>
          <a:xfrm>
            <a:off x="2526480" y="1600200"/>
            <a:ext cx="197028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l-PL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8" name="PlaceHolder 4"/>
          <p:cNvSpPr>
            <a:spLocks noGrp="1"/>
          </p:cNvSpPr>
          <p:nvPr>
            <p:ph/>
          </p:nvPr>
        </p:nvSpPr>
        <p:spPr>
          <a:xfrm>
            <a:off x="457200" y="3964320"/>
            <a:ext cx="403812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l-PL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D758230A-BB4D-419D-9857-8E189F0BD832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pl-PL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0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3812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l-PL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1" name="PlaceHolder 3"/>
          <p:cNvSpPr>
            <a:spLocks noGrp="1"/>
          </p:cNvSpPr>
          <p:nvPr>
            <p:ph/>
          </p:nvPr>
        </p:nvSpPr>
        <p:spPr>
          <a:xfrm>
            <a:off x="457200" y="3964320"/>
            <a:ext cx="403812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l-PL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01F0C6E2-4652-449B-AA98-5FCA8BB2C33C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pl-PL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197028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l-PL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/>
          </p:nvPr>
        </p:nvSpPr>
        <p:spPr>
          <a:xfrm>
            <a:off x="2526480" y="1600200"/>
            <a:ext cx="197028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l-PL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/>
          </p:nvPr>
        </p:nvSpPr>
        <p:spPr>
          <a:xfrm>
            <a:off x="457200" y="3964320"/>
            <a:ext cx="197028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l-PL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/>
          </p:nvPr>
        </p:nvSpPr>
        <p:spPr>
          <a:xfrm>
            <a:off x="2526480" y="3964320"/>
            <a:ext cx="197028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l-PL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ECFE2622-9543-4B17-B7EA-C11C189521A5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pl-PL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8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129996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4000"/>
          </a:bodyPr>
          <a:lstStyle/>
          <a:p>
            <a:endParaRPr lang="pl-PL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9" name="PlaceHolder 3"/>
          <p:cNvSpPr>
            <a:spLocks noGrp="1"/>
          </p:cNvSpPr>
          <p:nvPr>
            <p:ph/>
          </p:nvPr>
        </p:nvSpPr>
        <p:spPr>
          <a:xfrm>
            <a:off x="1822680" y="1600200"/>
            <a:ext cx="129996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4000"/>
          </a:bodyPr>
          <a:lstStyle/>
          <a:p>
            <a:endParaRPr lang="pl-PL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0" name="PlaceHolder 4"/>
          <p:cNvSpPr>
            <a:spLocks noGrp="1"/>
          </p:cNvSpPr>
          <p:nvPr>
            <p:ph/>
          </p:nvPr>
        </p:nvSpPr>
        <p:spPr>
          <a:xfrm>
            <a:off x="3187800" y="1600200"/>
            <a:ext cx="129996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4000"/>
          </a:bodyPr>
          <a:lstStyle/>
          <a:p>
            <a:endParaRPr lang="pl-PL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1" name="PlaceHolder 5"/>
          <p:cNvSpPr>
            <a:spLocks noGrp="1"/>
          </p:cNvSpPr>
          <p:nvPr>
            <p:ph/>
          </p:nvPr>
        </p:nvSpPr>
        <p:spPr>
          <a:xfrm>
            <a:off x="457200" y="3964320"/>
            <a:ext cx="129996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4000"/>
          </a:bodyPr>
          <a:lstStyle/>
          <a:p>
            <a:endParaRPr lang="pl-PL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2" name="PlaceHolder 6"/>
          <p:cNvSpPr>
            <a:spLocks noGrp="1"/>
          </p:cNvSpPr>
          <p:nvPr>
            <p:ph/>
          </p:nvPr>
        </p:nvSpPr>
        <p:spPr>
          <a:xfrm>
            <a:off x="1822680" y="3964320"/>
            <a:ext cx="129996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4000"/>
          </a:bodyPr>
          <a:lstStyle/>
          <a:p>
            <a:endParaRPr lang="pl-PL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3" name="PlaceHolder 7"/>
          <p:cNvSpPr>
            <a:spLocks noGrp="1"/>
          </p:cNvSpPr>
          <p:nvPr>
            <p:ph/>
          </p:nvPr>
        </p:nvSpPr>
        <p:spPr>
          <a:xfrm>
            <a:off x="3187800" y="3964320"/>
            <a:ext cx="129996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4000"/>
          </a:bodyPr>
          <a:lstStyle/>
          <a:p>
            <a:endParaRPr lang="pl-PL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867FC614-E47A-46D2-9B90-A86096998B6C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7589DBC1-2EF7-41A2-B02F-7E8F4336542B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pl-PL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0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403812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l-PL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CEFF8C7-A01B-46AC-B9D1-07F6193054BC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pl-PL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2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3812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l-PL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D5FAF46A-1BC9-4E40-8261-CB22F92D4552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pl-PL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4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197028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l-PL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5" name="PlaceHolder 3"/>
          <p:cNvSpPr>
            <a:spLocks noGrp="1"/>
          </p:cNvSpPr>
          <p:nvPr>
            <p:ph/>
          </p:nvPr>
        </p:nvSpPr>
        <p:spPr>
          <a:xfrm>
            <a:off x="2526480" y="1600200"/>
            <a:ext cx="197028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l-PL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63983C1-D9B4-4349-A2EE-F02F188694FA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pl-PL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E9A5132C-2B85-47C2-A103-EAEAA16C86BF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/>
          <p:cNvSpPr>
            <a:spLocks noGrp="1"/>
          </p:cNvSpPr>
          <p:nvPr>
            <p:ph type="subTitle"/>
          </p:nvPr>
        </p:nvSpPr>
        <p:spPr>
          <a:xfrm>
            <a:off x="457200" y="274680"/>
            <a:ext cx="8229240" cy="5297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l-PL" sz="32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71149CCF-AC59-460D-BD8C-8046A2F903B4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pl-PL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9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197028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l-PL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0" name="PlaceHolder 3"/>
          <p:cNvSpPr>
            <a:spLocks noGrp="1"/>
          </p:cNvSpPr>
          <p:nvPr>
            <p:ph/>
          </p:nvPr>
        </p:nvSpPr>
        <p:spPr>
          <a:xfrm>
            <a:off x="2526480" y="1600200"/>
            <a:ext cx="197028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l-PL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1" name="PlaceHolder 4"/>
          <p:cNvSpPr>
            <a:spLocks noGrp="1"/>
          </p:cNvSpPr>
          <p:nvPr>
            <p:ph/>
          </p:nvPr>
        </p:nvSpPr>
        <p:spPr>
          <a:xfrm>
            <a:off x="457200" y="3964320"/>
            <a:ext cx="197028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l-PL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9EF5066A-599D-414B-B2D7-D01CD29790C2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pl-PL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3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197028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l-PL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4" name="PlaceHolder 3"/>
          <p:cNvSpPr>
            <a:spLocks noGrp="1"/>
          </p:cNvSpPr>
          <p:nvPr>
            <p:ph/>
          </p:nvPr>
        </p:nvSpPr>
        <p:spPr>
          <a:xfrm>
            <a:off x="2526480" y="1600200"/>
            <a:ext cx="197028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l-PL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5" name="PlaceHolder 4"/>
          <p:cNvSpPr>
            <a:spLocks noGrp="1"/>
          </p:cNvSpPr>
          <p:nvPr>
            <p:ph/>
          </p:nvPr>
        </p:nvSpPr>
        <p:spPr>
          <a:xfrm>
            <a:off x="2526480" y="3964320"/>
            <a:ext cx="197028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l-PL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95C9BE45-72C9-42DC-9DBD-AC03D73BD4C0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pl-PL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7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197028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l-PL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8" name="PlaceHolder 3"/>
          <p:cNvSpPr>
            <a:spLocks noGrp="1"/>
          </p:cNvSpPr>
          <p:nvPr>
            <p:ph/>
          </p:nvPr>
        </p:nvSpPr>
        <p:spPr>
          <a:xfrm>
            <a:off x="2526480" y="1600200"/>
            <a:ext cx="197028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l-PL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9" name="PlaceHolder 4"/>
          <p:cNvSpPr>
            <a:spLocks noGrp="1"/>
          </p:cNvSpPr>
          <p:nvPr>
            <p:ph/>
          </p:nvPr>
        </p:nvSpPr>
        <p:spPr>
          <a:xfrm>
            <a:off x="457200" y="3964320"/>
            <a:ext cx="403812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l-PL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AFF0506B-52A6-4F71-84AE-393BC14221DE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pl-PL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1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3812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l-PL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2" name="PlaceHolder 3"/>
          <p:cNvSpPr>
            <a:spLocks noGrp="1"/>
          </p:cNvSpPr>
          <p:nvPr>
            <p:ph/>
          </p:nvPr>
        </p:nvSpPr>
        <p:spPr>
          <a:xfrm>
            <a:off x="457200" y="3964320"/>
            <a:ext cx="403812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l-PL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1F66D620-1024-40F5-9C40-7CF1EC7ADE73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pl-PL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4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197028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l-PL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5" name="PlaceHolder 3"/>
          <p:cNvSpPr>
            <a:spLocks noGrp="1"/>
          </p:cNvSpPr>
          <p:nvPr>
            <p:ph/>
          </p:nvPr>
        </p:nvSpPr>
        <p:spPr>
          <a:xfrm>
            <a:off x="2526480" y="1600200"/>
            <a:ext cx="197028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l-PL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6" name="PlaceHolder 4"/>
          <p:cNvSpPr>
            <a:spLocks noGrp="1"/>
          </p:cNvSpPr>
          <p:nvPr>
            <p:ph/>
          </p:nvPr>
        </p:nvSpPr>
        <p:spPr>
          <a:xfrm>
            <a:off x="457200" y="3964320"/>
            <a:ext cx="197028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l-PL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7" name="PlaceHolder 5"/>
          <p:cNvSpPr>
            <a:spLocks noGrp="1"/>
          </p:cNvSpPr>
          <p:nvPr>
            <p:ph/>
          </p:nvPr>
        </p:nvSpPr>
        <p:spPr>
          <a:xfrm>
            <a:off x="2526480" y="3964320"/>
            <a:ext cx="197028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l-PL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E9035743-38C1-4A48-9ACC-453565630D58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pl-PL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9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129996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4000"/>
          </a:bodyPr>
          <a:lstStyle/>
          <a:p>
            <a:endParaRPr lang="pl-PL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0" name="PlaceHolder 3"/>
          <p:cNvSpPr>
            <a:spLocks noGrp="1"/>
          </p:cNvSpPr>
          <p:nvPr>
            <p:ph/>
          </p:nvPr>
        </p:nvSpPr>
        <p:spPr>
          <a:xfrm>
            <a:off x="1822680" y="1600200"/>
            <a:ext cx="129996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4000"/>
          </a:bodyPr>
          <a:lstStyle/>
          <a:p>
            <a:endParaRPr lang="pl-PL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1" name="PlaceHolder 4"/>
          <p:cNvSpPr>
            <a:spLocks noGrp="1"/>
          </p:cNvSpPr>
          <p:nvPr>
            <p:ph/>
          </p:nvPr>
        </p:nvSpPr>
        <p:spPr>
          <a:xfrm>
            <a:off x="3187800" y="1600200"/>
            <a:ext cx="129996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4000"/>
          </a:bodyPr>
          <a:lstStyle/>
          <a:p>
            <a:endParaRPr lang="pl-PL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2" name="PlaceHolder 5"/>
          <p:cNvSpPr>
            <a:spLocks noGrp="1"/>
          </p:cNvSpPr>
          <p:nvPr>
            <p:ph/>
          </p:nvPr>
        </p:nvSpPr>
        <p:spPr>
          <a:xfrm>
            <a:off x="457200" y="3964320"/>
            <a:ext cx="129996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4000"/>
          </a:bodyPr>
          <a:lstStyle/>
          <a:p>
            <a:endParaRPr lang="pl-PL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3" name="PlaceHolder 6"/>
          <p:cNvSpPr>
            <a:spLocks noGrp="1"/>
          </p:cNvSpPr>
          <p:nvPr>
            <p:ph/>
          </p:nvPr>
        </p:nvSpPr>
        <p:spPr>
          <a:xfrm>
            <a:off x="1822680" y="3964320"/>
            <a:ext cx="129996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4000"/>
          </a:bodyPr>
          <a:lstStyle/>
          <a:p>
            <a:endParaRPr lang="pl-PL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4" name="PlaceHolder 7"/>
          <p:cNvSpPr>
            <a:spLocks noGrp="1"/>
          </p:cNvSpPr>
          <p:nvPr>
            <p:ph/>
          </p:nvPr>
        </p:nvSpPr>
        <p:spPr>
          <a:xfrm>
            <a:off x="3187800" y="3964320"/>
            <a:ext cx="129996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4000"/>
          </a:bodyPr>
          <a:lstStyle/>
          <a:p>
            <a:endParaRPr lang="pl-PL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5349FC13-B67B-4B92-87EC-C1FFD9F2B6B8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8BEBBC6F-2903-49AD-9EAB-1E1B240923DC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1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pl-PL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1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403812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l-PL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6AD0BBFB-3684-48FF-9796-4ACDB19AC707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pl-PL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3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3812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l-PL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2C515C70-623A-4323-9359-7A4E81DED020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pl-PL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5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197028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l-PL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6" name="PlaceHolder 3"/>
          <p:cNvSpPr>
            <a:spLocks noGrp="1"/>
          </p:cNvSpPr>
          <p:nvPr>
            <p:ph/>
          </p:nvPr>
        </p:nvSpPr>
        <p:spPr>
          <a:xfrm>
            <a:off x="2526480" y="1600200"/>
            <a:ext cx="197028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l-PL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3285980B-348E-414B-8E51-D11DAC526E11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1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pl-PL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8CFE3E6F-76E2-4830-A298-588B67E3413D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1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PlaceHolder 1"/>
          <p:cNvSpPr>
            <a:spLocks noGrp="1"/>
          </p:cNvSpPr>
          <p:nvPr>
            <p:ph type="subTitle"/>
          </p:nvPr>
        </p:nvSpPr>
        <p:spPr>
          <a:xfrm>
            <a:off x="457200" y="274680"/>
            <a:ext cx="8229240" cy="5297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l-PL" sz="32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31A0A5B5-99B2-40E0-A81B-3AAE6FA5D02C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1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pl-PL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80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197028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l-PL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81" name="PlaceHolder 3"/>
          <p:cNvSpPr>
            <a:spLocks noGrp="1"/>
          </p:cNvSpPr>
          <p:nvPr>
            <p:ph/>
          </p:nvPr>
        </p:nvSpPr>
        <p:spPr>
          <a:xfrm>
            <a:off x="2526480" y="1600200"/>
            <a:ext cx="197028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l-PL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82" name="PlaceHolder 4"/>
          <p:cNvSpPr>
            <a:spLocks noGrp="1"/>
          </p:cNvSpPr>
          <p:nvPr>
            <p:ph/>
          </p:nvPr>
        </p:nvSpPr>
        <p:spPr>
          <a:xfrm>
            <a:off x="457200" y="3964320"/>
            <a:ext cx="197028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l-PL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ADDDA840-715D-4E8F-8FB9-AED98D011F56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pl-PL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84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197028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l-PL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85" name="PlaceHolder 3"/>
          <p:cNvSpPr>
            <a:spLocks noGrp="1"/>
          </p:cNvSpPr>
          <p:nvPr>
            <p:ph/>
          </p:nvPr>
        </p:nvSpPr>
        <p:spPr>
          <a:xfrm>
            <a:off x="2526480" y="1600200"/>
            <a:ext cx="197028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l-PL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86" name="PlaceHolder 4"/>
          <p:cNvSpPr>
            <a:spLocks noGrp="1"/>
          </p:cNvSpPr>
          <p:nvPr>
            <p:ph/>
          </p:nvPr>
        </p:nvSpPr>
        <p:spPr>
          <a:xfrm>
            <a:off x="2526480" y="3964320"/>
            <a:ext cx="197028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l-PL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25346293-940C-42EA-B352-2E53D78EB982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pl-PL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88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197028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l-PL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89" name="PlaceHolder 3"/>
          <p:cNvSpPr>
            <a:spLocks noGrp="1"/>
          </p:cNvSpPr>
          <p:nvPr>
            <p:ph/>
          </p:nvPr>
        </p:nvSpPr>
        <p:spPr>
          <a:xfrm>
            <a:off x="2526480" y="1600200"/>
            <a:ext cx="197028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l-PL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0" name="PlaceHolder 4"/>
          <p:cNvSpPr>
            <a:spLocks noGrp="1"/>
          </p:cNvSpPr>
          <p:nvPr>
            <p:ph/>
          </p:nvPr>
        </p:nvSpPr>
        <p:spPr>
          <a:xfrm>
            <a:off x="457200" y="3964320"/>
            <a:ext cx="403812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l-PL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E5F59E2F-FEB0-48FB-91EE-AAB6A3438F6D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pl-PL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2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3812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l-PL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3" name="PlaceHolder 3"/>
          <p:cNvSpPr>
            <a:spLocks noGrp="1"/>
          </p:cNvSpPr>
          <p:nvPr>
            <p:ph/>
          </p:nvPr>
        </p:nvSpPr>
        <p:spPr>
          <a:xfrm>
            <a:off x="457200" y="3964320"/>
            <a:ext cx="403812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l-PL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791716F9-D907-48AA-B820-829FC5D26B04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1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pl-PL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5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197028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l-PL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6" name="PlaceHolder 3"/>
          <p:cNvSpPr>
            <a:spLocks noGrp="1"/>
          </p:cNvSpPr>
          <p:nvPr>
            <p:ph/>
          </p:nvPr>
        </p:nvSpPr>
        <p:spPr>
          <a:xfrm>
            <a:off x="2526480" y="1600200"/>
            <a:ext cx="197028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l-PL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7" name="PlaceHolder 4"/>
          <p:cNvSpPr>
            <a:spLocks noGrp="1"/>
          </p:cNvSpPr>
          <p:nvPr>
            <p:ph/>
          </p:nvPr>
        </p:nvSpPr>
        <p:spPr>
          <a:xfrm>
            <a:off x="457200" y="3964320"/>
            <a:ext cx="197028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l-PL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8" name="PlaceHolder 5"/>
          <p:cNvSpPr>
            <a:spLocks noGrp="1"/>
          </p:cNvSpPr>
          <p:nvPr>
            <p:ph/>
          </p:nvPr>
        </p:nvSpPr>
        <p:spPr>
          <a:xfrm>
            <a:off x="2526480" y="3964320"/>
            <a:ext cx="197028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l-PL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4E8F5A5D-D183-4472-A1D1-69710A33568F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1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pl-PL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0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129996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4000"/>
          </a:bodyPr>
          <a:lstStyle/>
          <a:p>
            <a:endParaRPr lang="pl-PL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1" name="PlaceHolder 3"/>
          <p:cNvSpPr>
            <a:spLocks noGrp="1"/>
          </p:cNvSpPr>
          <p:nvPr>
            <p:ph/>
          </p:nvPr>
        </p:nvSpPr>
        <p:spPr>
          <a:xfrm>
            <a:off x="1822680" y="1600200"/>
            <a:ext cx="129996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4000"/>
          </a:bodyPr>
          <a:lstStyle/>
          <a:p>
            <a:endParaRPr lang="pl-PL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2" name="PlaceHolder 4"/>
          <p:cNvSpPr>
            <a:spLocks noGrp="1"/>
          </p:cNvSpPr>
          <p:nvPr>
            <p:ph/>
          </p:nvPr>
        </p:nvSpPr>
        <p:spPr>
          <a:xfrm>
            <a:off x="3187800" y="1600200"/>
            <a:ext cx="129996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4000"/>
          </a:bodyPr>
          <a:lstStyle/>
          <a:p>
            <a:endParaRPr lang="pl-PL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3" name="PlaceHolder 5"/>
          <p:cNvSpPr>
            <a:spLocks noGrp="1"/>
          </p:cNvSpPr>
          <p:nvPr>
            <p:ph/>
          </p:nvPr>
        </p:nvSpPr>
        <p:spPr>
          <a:xfrm>
            <a:off x="457200" y="3964320"/>
            <a:ext cx="129996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4000"/>
          </a:bodyPr>
          <a:lstStyle/>
          <a:p>
            <a:endParaRPr lang="pl-PL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4" name="PlaceHolder 6"/>
          <p:cNvSpPr>
            <a:spLocks noGrp="1"/>
          </p:cNvSpPr>
          <p:nvPr>
            <p:ph/>
          </p:nvPr>
        </p:nvSpPr>
        <p:spPr>
          <a:xfrm>
            <a:off x="1822680" y="3964320"/>
            <a:ext cx="129996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4000"/>
          </a:bodyPr>
          <a:lstStyle/>
          <a:p>
            <a:endParaRPr lang="pl-PL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5" name="PlaceHolder 7"/>
          <p:cNvSpPr>
            <a:spLocks noGrp="1"/>
          </p:cNvSpPr>
          <p:nvPr>
            <p:ph/>
          </p:nvPr>
        </p:nvSpPr>
        <p:spPr>
          <a:xfrm>
            <a:off x="3187800" y="3964320"/>
            <a:ext cx="129996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4000"/>
          </a:bodyPr>
          <a:lstStyle/>
          <a:p>
            <a:endParaRPr lang="pl-PL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2692DE0C-F031-4587-99FF-BD304220C51A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1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60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156B13"/>
            </a:gs>
            <a:gs pos="100000">
              <a:srgbClr val="77933C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pl-PL" sz="4400" b="0" strike="noStrike" spc="-1">
                <a:solidFill>
                  <a:srgbClr val="000000"/>
                </a:solidFill>
                <a:latin typeface="Calibri"/>
              </a:rPr>
              <a:t>Kliknij, aby edytować styl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>
              <a:lnSpc>
                <a:spcPct val="100000"/>
              </a:lnSpc>
              <a:buNone/>
              <a:defRPr lang="pl-PL" sz="1200" b="0" strike="noStrike" spc="-1">
                <a:solidFill>
                  <a:srgbClr val="8B8B8B"/>
                </a:solidFill>
                <a:latin typeface="Calibri"/>
              </a:defRPr>
            </a:lvl1pPr>
          </a:lstStyle>
          <a:p>
            <a:pPr>
              <a:lnSpc>
                <a:spcPct val="100000"/>
              </a:lnSpc>
              <a:buNone/>
            </a:pPr>
            <a:r>
              <a:rPr lang="pl-PL" sz="1200" b="0" strike="noStrike" spc="-1">
                <a:solidFill>
                  <a:srgbClr val="8B8B8B"/>
                </a:solidFill>
                <a:latin typeface="Calibri"/>
              </a:rPr>
              <a:t>&lt;data/godzina&gt;</a:t>
            </a:r>
            <a:endParaRPr lang="pl-PL" sz="1200" b="0" strike="noStrike" spc="-1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ctr">
              <a:buNone/>
              <a:defRPr lang="pl-PL" sz="1400" b="0" strike="noStrike" spc="-1">
                <a:latin typeface="Times New Roman"/>
              </a:defRPr>
            </a:lvl1pPr>
          </a:lstStyle>
          <a:p>
            <a:pPr algn="ctr">
              <a:buNone/>
            </a:pPr>
            <a:r>
              <a:rPr lang="pl-PL" sz="1400" b="0" strike="noStrike" spc="-1">
                <a:latin typeface="Times New Roman"/>
              </a:rPr>
              <a:t>&lt;stopka&gt;</a:t>
            </a: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buNone/>
              <a:defRPr lang="pl-PL" sz="1200" b="0" strike="noStrike" spc="-1">
                <a:solidFill>
                  <a:srgbClr val="8B8B8B"/>
                </a:solidFill>
                <a:latin typeface="Calibri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DE833066-9C7C-4C6E-91CF-B8A78756445E}" type="slidenum">
              <a:rPr lang="pl-PL" sz="1200" b="0" strike="noStrike" spc="-1">
                <a:solidFill>
                  <a:srgbClr val="8B8B8B"/>
                </a:solidFill>
                <a:latin typeface="Calibri"/>
              </a:rPr>
              <a:t>‹#›</a:t>
            </a:fld>
            <a:endParaRPr lang="pl-PL" sz="1200" b="0" strike="noStrike" spc="-1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3200" b="0" strike="noStrike" spc="-1">
                <a:solidFill>
                  <a:srgbClr val="000000"/>
                </a:solidFill>
                <a:latin typeface="Calibri"/>
              </a:rPr>
              <a:t>Kliknij, aby edytować format tekstu konspektu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l-PL" sz="2400" b="0" strike="noStrike" spc="-1">
                <a:solidFill>
                  <a:srgbClr val="000000"/>
                </a:solidFill>
                <a:latin typeface="Calibri"/>
              </a:rPr>
              <a:t>Drugi poziom konspektu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000" b="0" strike="noStrike" spc="-1">
                <a:solidFill>
                  <a:srgbClr val="000000"/>
                </a:solidFill>
                <a:latin typeface="Calibri"/>
              </a:rPr>
              <a:t>Trzeci poziom konspektu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l-PL" sz="2000" b="0" strike="noStrike" spc="-1">
                <a:solidFill>
                  <a:srgbClr val="000000"/>
                </a:solidFill>
                <a:latin typeface="Calibri"/>
              </a:rPr>
              <a:t>Czwarty poziom konspektu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000" b="0" strike="noStrike" spc="-1">
                <a:solidFill>
                  <a:srgbClr val="000000"/>
                </a:solidFill>
                <a:latin typeface="Calibri"/>
              </a:rPr>
              <a:t>Piąty poziom konspektu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000" b="0" strike="noStrike" spc="-1">
                <a:solidFill>
                  <a:srgbClr val="000000"/>
                </a:solidFill>
                <a:latin typeface="Calibri"/>
              </a:rPr>
              <a:t>Szósty poziom konspektu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000" b="0" strike="noStrike" spc="-1">
                <a:solidFill>
                  <a:srgbClr val="000000"/>
                </a:solidFill>
                <a:latin typeface="Calibri"/>
              </a:rPr>
              <a:t>Siódmy poziom konspektu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156B13"/>
            </a:gs>
            <a:gs pos="100000">
              <a:srgbClr val="77933C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pl-PL" sz="4400" b="0" strike="noStrike" spc="-1">
                <a:solidFill>
                  <a:srgbClr val="000000"/>
                </a:solidFill>
                <a:latin typeface="Calibri"/>
              </a:rPr>
              <a:t>Kliknij, aby edytować styl</a:t>
            </a: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marL="343080" indent="-3430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pl-PL" sz="3200" b="0" strike="noStrike" spc="-1">
                <a:solidFill>
                  <a:srgbClr val="000000"/>
                </a:solidFill>
                <a:latin typeface="Calibri"/>
              </a:rPr>
              <a:t>Kliknij, aby edytować style wzorca tekstu</a:t>
            </a:r>
          </a:p>
          <a:p>
            <a:pPr marL="743040" lvl="1" indent="-28584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lang="pl-PL" sz="2800" b="0" strike="noStrike" spc="-1">
                <a:solidFill>
                  <a:srgbClr val="000000"/>
                </a:solidFill>
                <a:latin typeface="Calibri"/>
              </a:rPr>
              <a:t>Drugi poziom</a:t>
            </a:r>
          </a:p>
          <a:p>
            <a:pPr marL="1143000" lvl="2" indent="-2286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lang="pl-PL" sz="2400" b="0" strike="noStrike" spc="-1">
                <a:solidFill>
                  <a:srgbClr val="000000"/>
                </a:solidFill>
                <a:latin typeface="Calibri"/>
              </a:rPr>
              <a:t>Trzeci poziom</a:t>
            </a:r>
          </a:p>
          <a:p>
            <a:pPr marL="1600200" lvl="3" indent="-2286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lang="pl-PL" sz="2000" b="0" strike="noStrike" spc="-1">
                <a:solidFill>
                  <a:srgbClr val="000000"/>
                </a:solidFill>
                <a:latin typeface="Calibri"/>
              </a:rPr>
              <a:t>Czwarty poziom</a:t>
            </a:r>
          </a:p>
          <a:p>
            <a:pPr marL="2057400" lvl="4" indent="-2286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lang="pl-PL" sz="2000" b="0" strike="noStrike" spc="-1">
                <a:solidFill>
                  <a:srgbClr val="000000"/>
                </a:solidFill>
                <a:latin typeface="Calibri"/>
              </a:rPr>
              <a:t>Piąty poziom</a:t>
            </a:r>
          </a:p>
        </p:txBody>
      </p:sp>
      <p:sp>
        <p:nvSpPr>
          <p:cNvPr id="43" name="PlaceHolder 3"/>
          <p:cNvSpPr>
            <a:spLocks noGrp="1"/>
          </p:cNvSpPr>
          <p:nvPr>
            <p:ph type="dt" idx="4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>
              <a:lnSpc>
                <a:spcPct val="100000"/>
              </a:lnSpc>
              <a:buNone/>
              <a:defRPr lang="pl-PL" sz="1200" b="0" strike="noStrike" spc="-1">
                <a:solidFill>
                  <a:srgbClr val="8B8B8B"/>
                </a:solidFill>
                <a:latin typeface="Calibri"/>
              </a:defRPr>
            </a:lvl1pPr>
          </a:lstStyle>
          <a:p>
            <a:pPr>
              <a:lnSpc>
                <a:spcPct val="100000"/>
              </a:lnSpc>
              <a:buNone/>
            </a:pPr>
            <a:r>
              <a:rPr lang="pl-PL" sz="1200" b="0" strike="noStrike" spc="-1">
                <a:solidFill>
                  <a:srgbClr val="8B8B8B"/>
                </a:solidFill>
                <a:latin typeface="Calibri"/>
              </a:rPr>
              <a:t>&lt;data/godzina&gt;</a:t>
            </a:r>
            <a:endParaRPr lang="pl-PL" sz="1200" b="0" strike="noStrike" spc="-1"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ftr" idx="5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ctr">
              <a:buNone/>
              <a:defRPr lang="pl-PL" sz="1400" b="0" strike="noStrike" spc="-1">
                <a:latin typeface="Times New Roman"/>
              </a:defRPr>
            </a:lvl1pPr>
          </a:lstStyle>
          <a:p>
            <a:pPr algn="ctr">
              <a:buNone/>
            </a:pPr>
            <a:r>
              <a:rPr lang="pl-PL" sz="1400" b="0" strike="noStrike" spc="-1">
                <a:latin typeface="Times New Roman"/>
              </a:rPr>
              <a:t>&lt;stopka&gt;</a:t>
            </a:r>
          </a:p>
        </p:txBody>
      </p:sp>
      <p:sp>
        <p:nvSpPr>
          <p:cNvPr id="45" name="PlaceHolder 5"/>
          <p:cNvSpPr>
            <a:spLocks noGrp="1"/>
          </p:cNvSpPr>
          <p:nvPr>
            <p:ph type="sldNum" idx="6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buNone/>
              <a:defRPr lang="pl-PL" sz="1200" b="0" strike="noStrike" spc="-1">
                <a:solidFill>
                  <a:srgbClr val="8B8B8B"/>
                </a:solidFill>
                <a:latin typeface="Calibri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9A22015E-290E-4436-809A-3B5A7676B3B4}" type="slidenum">
              <a:rPr lang="pl-PL" sz="1200" b="0" strike="noStrike" spc="-1">
                <a:solidFill>
                  <a:srgbClr val="8B8B8B"/>
                </a:solidFill>
                <a:latin typeface="Calibri"/>
              </a:rPr>
              <a:t>‹#›</a:t>
            </a:fld>
            <a:endParaRPr lang="pl-PL" sz="12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156B13"/>
            </a:gs>
            <a:gs pos="100000">
              <a:srgbClr val="77933C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pl-PL" sz="4400" b="0" strike="noStrike" spc="-1">
                <a:solidFill>
                  <a:srgbClr val="000000"/>
                </a:solidFill>
                <a:latin typeface="Calibri"/>
              </a:rPr>
              <a:t>Kliknij, aby edytować styl</a:t>
            </a:r>
          </a:p>
        </p:txBody>
      </p:sp>
      <p:sp>
        <p:nvSpPr>
          <p:cNvPr id="83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38120" cy="452556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marL="343080" indent="-34308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</a:pPr>
            <a:r>
              <a:rPr lang="pl-PL" sz="2800" b="0" strike="noStrike" spc="-1">
                <a:solidFill>
                  <a:srgbClr val="000000"/>
                </a:solidFill>
                <a:latin typeface="Calibri"/>
              </a:rPr>
              <a:t>Kliknij, aby edytować style wzorca tekstu</a:t>
            </a:r>
          </a:p>
          <a:p>
            <a:pPr marL="743040" lvl="1" indent="-28584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–"/>
            </a:pPr>
            <a:r>
              <a:rPr lang="pl-PL" sz="2400" b="0" strike="noStrike" spc="-1">
                <a:solidFill>
                  <a:srgbClr val="000000"/>
                </a:solidFill>
                <a:latin typeface="Calibri"/>
              </a:rPr>
              <a:t>Drugi poziom</a:t>
            </a:r>
          </a:p>
          <a:p>
            <a:pPr marL="1143000" lvl="2" indent="-2286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pl-PL" sz="2000" b="0" strike="noStrike" spc="-1">
                <a:solidFill>
                  <a:srgbClr val="000000"/>
                </a:solidFill>
                <a:latin typeface="Calibri"/>
              </a:rPr>
              <a:t>Trzeci poziom</a:t>
            </a:r>
          </a:p>
          <a:p>
            <a:pPr marL="1600200" lvl="3" indent="-2286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–"/>
            </a:pPr>
            <a:r>
              <a:rPr lang="pl-PL" sz="1800" b="0" strike="noStrike" spc="-1">
                <a:solidFill>
                  <a:srgbClr val="000000"/>
                </a:solidFill>
                <a:latin typeface="Calibri"/>
              </a:rPr>
              <a:t>Czwarty poziom</a:t>
            </a:r>
          </a:p>
          <a:p>
            <a:pPr marL="2057400" lvl="4" indent="-2286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»"/>
            </a:pPr>
            <a:r>
              <a:rPr lang="pl-PL" sz="1800" b="0" strike="noStrike" spc="-1">
                <a:solidFill>
                  <a:srgbClr val="000000"/>
                </a:solidFill>
                <a:latin typeface="Calibri"/>
              </a:rPr>
              <a:t>Piąty poziom</a:t>
            </a:r>
          </a:p>
        </p:txBody>
      </p:sp>
      <p:sp>
        <p:nvSpPr>
          <p:cNvPr id="84" name="PlaceHolder 3"/>
          <p:cNvSpPr>
            <a:spLocks noGrp="1"/>
          </p:cNvSpPr>
          <p:nvPr>
            <p:ph type="body"/>
          </p:nvPr>
        </p:nvSpPr>
        <p:spPr>
          <a:xfrm>
            <a:off x="4648320" y="1600200"/>
            <a:ext cx="4038120" cy="452556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marL="343080" indent="-34308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</a:pPr>
            <a:r>
              <a:rPr lang="pl-PL" sz="2800" b="0" strike="noStrike" spc="-1">
                <a:solidFill>
                  <a:srgbClr val="000000"/>
                </a:solidFill>
                <a:latin typeface="Calibri"/>
              </a:rPr>
              <a:t>Kliknij, aby edytować style wzorca tekstu</a:t>
            </a:r>
          </a:p>
          <a:p>
            <a:pPr marL="743040" lvl="1" indent="-28584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–"/>
            </a:pPr>
            <a:r>
              <a:rPr lang="pl-PL" sz="2400" b="0" strike="noStrike" spc="-1">
                <a:solidFill>
                  <a:srgbClr val="000000"/>
                </a:solidFill>
                <a:latin typeface="Calibri"/>
              </a:rPr>
              <a:t>Drugi poziom</a:t>
            </a:r>
          </a:p>
          <a:p>
            <a:pPr marL="1143000" lvl="2" indent="-2286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pl-PL" sz="2000" b="0" strike="noStrike" spc="-1">
                <a:solidFill>
                  <a:srgbClr val="000000"/>
                </a:solidFill>
                <a:latin typeface="Calibri"/>
              </a:rPr>
              <a:t>Trzeci poziom</a:t>
            </a:r>
          </a:p>
          <a:p>
            <a:pPr marL="1600200" lvl="3" indent="-2286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–"/>
            </a:pPr>
            <a:r>
              <a:rPr lang="pl-PL" sz="1800" b="0" strike="noStrike" spc="-1">
                <a:solidFill>
                  <a:srgbClr val="000000"/>
                </a:solidFill>
                <a:latin typeface="Calibri"/>
              </a:rPr>
              <a:t>Czwarty poziom</a:t>
            </a:r>
          </a:p>
          <a:p>
            <a:pPr marL="2057400" lvl="4" indent="-2286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»"/>
            </a:pPr>
            <a:r>
              <a:rPr lang="pl-PL" sz="1800" b="0" strike="noStrike" spc="-1">
                <a:solidFill>
                  <a:srgbClr val="000000"/>
                </a:solidFill>
                <a:latin typeface="Calibri"/>
              </a:rPr>
              <a:t>Piąty poziom</a:t>
            </a:r>
          </a:p>
        </p:txBody>
      </p:sp>
      <p:sp>
        <p:nvSpPr>
          <p:cNvPr id="85" name="PlaceHolder 4"/>
          <p:cNvSpPr>
            <a:spLocks noGrp="1"/>
          </p:cNvSpPr>
          <p:nvPr>
            <p:ph type="dt" idx="7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>
              <a:lnSpc>
                <a:spcPct val="100000"/>
              </a:lnSpc>
              <a:buNone/>
              <a:defRPr lang="pl-PL" sz="1200" b="0" strike="noStrike" spc="-1">
                <a:solidFill>
                  <a:srgbClr val="8B8B8B"/>
                </a:solidFill>
                <a:latin typeface="Calibri"/>
              </a:defRPr>
            </a:lvl1pPr>
          </a:lstStyle>
          <a:p>
            <a:pPr>
              <a:lnSpc>
                <a:spcPct val="100000"/>
              </a:lnSpc>
              <a:buNone/>
            </a:pPr>
            <a:r>
              <a:rPr lang="pl-PL" sz="1200" b="0" strike="noStrike" spc="-1">
                <a:solidFill>
                  <a:srgbClr val="8B8B8B"/>
                </a:solidFill>
                <a:latin typeface="Calibri"/>
              </a:rPr>
              <a:t>&lt;data/godzina&gt;</a:t>
            </a:r>
            <a:endParaRPr lang="pl-PL" sz="1200" b="0" strike="noStrike" spc="-1">
              <a:latin typeface="Times New Roman"/>
            </a:endParaRPr>
          </a:p>
        </p:txBody>
      </p:sp>
      <p:sp>
        <p:nvSpPr>
          <p:cNvPr id="86" name="PlaceHolder 5"/>
          <p:cNvSpPr>
            <a:spLocks noGrp="1"/>
          </p:cNvSpPr>
          <p:nvPr>
            <p:ph type="ftr" idx="8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ctr">
              <a:buNone/>
              <a:defRPr lang="pl-PL" sz="1400" b="0" strike="noStrike" spc="-1">
                <a:latin typeface="Times New Roman"/>
              </a:defRPr>
            </a:lvl1pPr>
          </a:lstStyle>
          <a:p>
            <a:pPr algn="ctr">
              <a:buNone/>
            </a:pPr>
            <a:r>
              <a:rPr lang="pl-PL" sz="1400" b="0" strike="noStrike" spc="-1">
                <a:latin typeface="Times New Roman"/>
              </a:rPr>
              <a:t>&lt;stopka&gt;</a:t>
            </a:r>
          </a:p>
        </p:txBody>
      </p:sp>
      <p:sp>
        <p:nvSpPr>
          <p:cNvPr id="87" name="PlaceHolder 6"/>
          <p:cNvSpPr>
            <a:spLocks noGrp="1"/>
          </p:cNvSpPr>
          <p:nvPr>
            <p:ph type="sldNum" idx="9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buNone/>
              <a:defRPr lang="pl-PL" sz="1200" b="0" strike="noStrike" spc="-1">
                <a:solidFill>
                  <a:srgbClr val="8B8B8B"/>
                </a:solidFill>
                <a:latin typeface="Calibri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F16A2F1F-D49B-4620-A44C-46866F376E3F}" type="slidenum">
              <a:rPr lang="pl-PL" sz="1200" b="0" strike="noStrike" spc="-1">
                <a:solidFill>
                  <a:srgbClr val="8B8B8B"/>
                </a:solidFill>
                <a:latin typeface="Calibri"/>
              </a:rPr>
              <a:t>‹#›</a:t>
            </a:fld>
            <a:endParaRPr lang="pl-PL" sz="12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156B13"/>
            </a:gs>
            <a:gs pos="100000">
              <a:srgbClr val="77933C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PlaceHolder 1"/>
          <p:cNvSpPr>
            <a:spLocks noGrp="1"/>
          </p:cNvSpPr>
          <p:nvPr>
            <p:ph type="title"/>
          </p:nvPr>
        </p:nvSpPr>
        <p:spPr>
          <a:xfrm>
            <a:off x="722160" y="4406760"/>
            <a:ext cx="7772040" cy="136188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pl-PL" sz="4000" b="1" strike="noStrike" cap="all" spc="-1">
                <a:solidFill>
                  <a:srgbClr val="000000"/>
                </a:solidFill>
                <a:latin typeface="Calibri"/>
              </a:rPr>
              <a:t>Kliknij, aby edytować styl</a:t>
            </a:r>
            <a:endParaRPr lang="pl-PL" sz="40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5" name="PlaceHolder 2"/>
          <p:cNvSpPr>
            <a:spLocks noGrp="1"/>
          </p:cNvSpPr>
          <p:nvPr>
            <p:ph type="body"/>
          </p:nvPr>
        </p:nvSpPr>
        <p:spPr>
          <a:xfrm>
            <a:off x="722160" y="2906640"/>
            <a:ext cx="7772040" cy="149976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/>
          <a:p>
            <a:pPr>
              <a:lnSpc>
                <a:spcPct val="100000"/>
              </a:lnSpc>
              <a:spcBef>
                <a:spcPts val="400"/>
              </a:spcBef>
              <a:buNone/>
              <a:tabLst>
                <a:tab pos="0" algn="l"/>
              </a:tabLst>
            </a:pPr>
            <a:r>
              <a:rPr lang="pl-PL" sz="2000" b="0" strike="noStrike" spc="-1">
                <a:solidFill>
                  <a:srgbClr val="8B8B8B"/>
                </a:solidFill>
                <a:latin typeface="Calibri"/>
              </a:rPr>
              <a:t>Kliknij, aby edytować style wzorca tekstu</a:t>
            </a:r>
            <a:endParaRPr lang="pl-PL" sz="20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6" name="PlaceHolder 3"/>
          <p:cNvSpPr>
            <a:spLocks noGrp="1"/>
          </p:cNvSpPr>
          <p:nvPr>
            <p:ph type="dt" idx="10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>
              <a:lnSpc>
                <a:spcPct val="100000"/>
              </a:lnSpc>
              <a:buNone/>
              <a:defRPr lang="pl-PL" sz="1200" b="0" strike="noStrike" spc="-1">
                <a:solidFill>
                  <a:srgbClr val="8B8B8B"/>
                </a:solidFill>
                <a:latin typeface="Calibri"/>
              </a:defRPr>
            </a:lvl1pPr>
          </a:lstStyle>
          <a:p>
            <a:pPr>
              <a:lnSpc>
                <a:spcPct val="100000"/>
              </a:lnSpc>
              <a:buNone/>
            </a:pPr>
            <a:r>
              <a:rPr lang="pl-PL" sz="1200" b="0" strike="noStrike" spc="-1">
                <a:solidFill>
                  <a:srgbClr val="8B8B8B"/>
                </a:solidFill>
                <a:latin typeface="Calibri"/>
              </a:rPr>
              <a:t>&lt;data/godzina&gt;</a:t>
            </a:r>
            <a:endParaRPr lang="pl-PL" sz="1200" b="0" strike="noStrike" spc="-1">
              <a:latin typeface="Times New Roman"/>
            </a:endParaRPr>
          </a:p>
        </p:txBody>
      </p:sp>
      <p:sp>
        <p:nvSpPr>
          <p:cNvPr id="127" name="PlaceHolder 4"/>
          <p:cNvSpPr>
            <a:spLocks noGrp="1"/>
          </p:cNvSpPr>
          <p:nvPr>
            <p:ph type="ftr" idx="11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ctr">
              <a:buNone/>
              <a:defRPr lang="pl-PL" sz="1400" b="0" strike="noStrike" spc="-1">
                <a:latin typeface="Times New Roman"/>
              </a:defRPr>
            </a:lvl1pPr>
          </a:lstStyle>
          <a:p>
            <a:pPr algn="ctr">
              <a:buNone/>
            </a:pPr>
            <a:r>
              <a:rPr lang="pl-PL" sz="1400" b="0" strike="noStrike" spc="-1">
                <a:latin typeface="Times New Roman"/>
              </a:rPr>
              <a:t>&lt;stopka&gt;</a:t>
            </a:r>
          </a:p>
        </p:txBody>
      </p:sp>
      <p:sp>
        <p:nvSpPr>
          <p:cNvPr id="128" name="PlaceHolder 5"/>
          <p:cNvSpPr>
            <a:spLocks noGrp="1"/>
          </p:cNvSpPr>
          <p:nvPr>
            <p:ph type="sldNum" idx="12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buNone/>
              <a:defRPr lang="pl-PL" sz="1200" b="0" strike="noStrike" spc="-1">
                <a:solidFill>
                  <a:srgbClr val="8B8B8B"/>
                </a:solidFill>
                <a:latin typeface="Calibri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9BCD5BF2-4DD5-435B-8965-20F4BCABC8AB}" type="slidenum">
              <a:rPr lang="pl-PL" sz="1200" b="0" strike="noStrike" spc="-1">
                <a:solidFill>
                  <a:srgbClr val="8B8B8B"/>
                </a:solidFill>
                <a:latin typeface="Calibri"/>
              </a:rPr>
              <a:t>‹#›</a:t>
            </a:fld>
            <a:endParaRPr lang="pl-PL" sz="12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156B13"/>
            </a:gs>
            <a:gs pos="100000">
              <a:srgbClr val="77933C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PlaceHolder 1"/>
          <p:cNvSpPr>
            <a:spLocks noGrp="1"/>
          </p:cNvSpPr>
          <p:nvPr>
            <p:ph type="dt" idx="13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>
              <a:lnSpc>
                <a:spcPct val="100000"/>
              </a:lnSpc>
              <a:buNone/>
              <a:defRPr lang="pl-PL" sz="1200" b="0" strike="noStrike" spc="-1">
                <a:solidFill>
                  <a:srgbClr val="8B8B8B"/>
                </a:solidFill>
                <a:latin typeface="Calibri"/>
              </a:defRPr>
            </a:lvl1pPr>
          </a:lstStyle>
          <a:p>
            <a:pPr>
              <a:lnSpc>
                <a:spcPct val="100000"/>
              </a:lnSpc>
              <a:buNone/>
            </a:pPr>
            <a:r>
              <a:rPr lang="pl-PL" sz="1200" b="0" strike="noStrike" spc="-1">
                <a:solidFill>
                  <a:srgbClr val="8B8B8B"/>
                </a:solidFill>
                <a:latin typeface="Calibri"/>
              </a:rPr>
              <a:t>&lt;data/godzina&gt;</a:t>
            </a:r>
            <a:endParaRPr lang="pl-PL" sz="1200" b="0" strike="noStrike" spc="-1">
              <a:latin typeface="Times New Roman"/>
            </a:endParaRPr>
          </a:p>
        </p:txBody>
      </p:sp>
      <p:sp>
        <p:nvSpPr>
          <p:cNvPr id="166" name="PlaceHolder 2"/>
          <p:cNvSpPr>
            <a:spLocks noGrp="1"/>
          </p:cNvSpPr>
          <p:nvPr>
            <p:ph type="ftr" idx="14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ctr">
              <a:buNone/>
              <a:defRPr lang="pl-PL" sz="1400" b="0" strike="noStrike" spc="-1">
                <a:latin typeface="Times New Roman"/>
              </a:defRPr>
            </a:lvl1pPr>
          </a:lstStyle>
          <a:p>
            <a:pPr algn="ctr">
              <a:buNone/>
            </a:pPr>
            <a:r>
              <a:rPr lang="pl-PL" sz="1400" b="0" strike="noStrike" spc="-1">
                <a:latin typeface="Times New Roman"/>
              </a:rPr>
              <a:t>&lt;stopka&gt;</a:t>
            </a:r>
          </a:p>
        </p:txBody>
      </p:sp>
      <p:sp>
        <p:nvSpPr>
          <p:cNvPr id="167" name="PlaceHolder 3"/>
          <p:cNvSpPr>
            <a:spLocks noGrp="1"/>
          </p:cNvSpPr>
          <p:nvPr>
            <p:ph type="sldNum" idx="15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buNone/>
              <a:defRPr lang="pl-PL" sz="1200" b="0" strike="noStrike" spc="-1">
                <a:solidFill>
                  <a:srgbClr val="8B8B8B"/>
                </a:solidFill>
                <a:latin typeface="Calibri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9C793F88-0E95-400B-B71E-B3A6611DF309}" type="slidenum">
              <a:rPr lang="pl-PL" sz="1200" b="0" strike="noStrike" spc="-1">
                <a:solidFill>
                  <a:srgbClr val="8B8B8B"/>
                </a:solidFill>
                <a:latin typeface="Calibri"/>
              </a:rPr>
              <a:t>‹#›</a:t>
            </a:fld>
            <a:endParaRPr lang="pl-PL" sz="1200" b="0" strike="noStrike" spc="-1">
              <a:latin typeface="Times New Roman"/>
            </a:endParaRPr>
          </a:p>
        </p:txBody>
      </p:sp>
      <p:sp>
        <p:nvSpPr>
          <p:cNvPr id="168" name="PlaceHolder 4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r>
              <a:rPr lang="pl-PL" sz="1800" b="0" strike="noStrike" spc="-1">
                <a:solidFill>
                  <a:srgbClr val="000000"/>
                </a:solidFill>
                <a:latin typeface="Calibri"/>
              </a:rPr>
              <a:t>Kliknij, aby edytować format tekstu tytułu</a:t>
            </a:r>
          </a:p>
        </p:txBody>
      </p:sp>
      <p:sp>
        <p:nvSpPr>
          <p:cNvPr id="169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3200" b="0" strike="noStrike" spc="-1">
                <a:solidFill>
                  <a:srgbClr val="000000"/>
                </a:solidFill>
                <a:latin typeface="Calibri"/>
              </a:rPr>
              <a:t>Kliknij, aby edytować format tekstu konspektu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l-PL" sz="2400" b="0" strike="noStrike" spc="-1">
                <a:solidFill>
                  <a:srgbClr val="000000"/>
                </a:solidFill>
                <a:latin typeface="Calibri"/>
              </a:rPr>
              <a:t>Drugi poziom konspektu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000" b="0" strike="noStrike" spc="-1">
                <a:solidFill>
                  <a:srgbClr val="000000"/>
                </a:solidFill>
                <a:latin typeface="Calibri"/>
              </a:rPr>
              <a:t>Trzeci poziom konspektu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l-PL" sz="2000" b="0" strike="noStrike" spc="-1">
                <a:solidFill>
                  <a:srgbClr val="000000"/>
                </a:solidFill>
                <a:latin typeface="Calibri"/>
              </a:rPr>
              <a:t>Czwarty poziom konspektu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000" b="0" strike="noStrike" spc="-1">
                <a:solidFill>
                  <a:srgbClr val="000000"/>
                </a:solidFill>
                <a:latin typeface="Calibri"/>
              </a:rPr>
              <a:t>Piąty poziom konspektu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000" b="0" strike="noStrike" spc="-1">
                <a:solidFill>
                  <a:srgbClr val="000000"/>
                </a:solidFill>
                <a:latin typeface="Calibri"/>
              </a:rPr>
              <a:t>Szósty poziom konspektu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000" b="0" strike="noStrike" spc="-1">
                <a:solidFill>
                  <a:srgbClr val="000000"/>
                </a:solidFill>
                <a:latin typeface="Calibri"/>
              </a:rPr>
              <a:t>Siódmy poziom konspektu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hyperlink" Target="https://przedszkole243.bip.warszawa.pl/" TargetMode="External"/><Relationship Id="rId2" Type="http://schemas.openxmlformats.org/officeDocument/2006/relationships/hyperlink" Target="http://www.google.pl/url?sa=i&amp;rct=j&amp;q=&amp;esrc=s&amp;source=images&amp;cd=&amp;cad=rja&amp;uact=8&amp;ved=0CAcQjRxqFQoTCMq5xNTb08cCFcR8cgodDQIHvQ&amp;url=http://www.publicdomainpictures.net/view-image.php?image=27428&amp;picture=yellow-green-blur-background&amp;ei=aH3kVcrlE8T5yQONhJzoCw&amp;psig=AFQjCNEjvYvpWalCwpb7QJ5HzOspZkSBkA&amp;ust=1441123800571771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p243.waw.pl/" TargetMode="External"/><Relationship Id="rId5" Type="http://schemas.openxmlformats.org/officeDocument/2006/relationships/hyperlink" Target="mailto:przedszkole.p243@eduwarszawa.pl" TargetMode="Externa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8.gif"/><Relationship Id="rId4" Type="http://schemas.openxmlformats.org/officeDocument/2006/relationships/image" Target="../media/image7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11.gif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7.xml"/><Relationship Id="rId5" Type="http://schemas.openxmlformats.org/officeDocument/2006/relationships/image" Target="../media/image14.gif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7.xml"/><Relationship Id="rId5" Type="http://schemas.openxmlformats.org/officeDocument/2006/relationships/image" Target="../media/image17.gif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7.xml"/><Relationship Id="rId5" Type="http://schemas.openxmlformats.org/officeDocument/2006/relationships/image" Target="../media/image20.gif"/><Relationship Id="rId4" Type="http://schemas.openxmlformats.org/officeDocument/2006/relationships/image" Target="../media/image19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27.gi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" name="Picture 2"/>
          <p:cNvPicPr/>
          <p:nvPr/>
        </p:nvPicPr>
        <p:blipFill>
          <a:blip r:embed="rId2"/>
          <a:stretch/>
        </p:blipFill>
        <p:spPr>
          <a:xfrm>
            <a:off x="0" y="0"/>
            <a:ext cx="9753120" cy="7314840"/>
          </a:xfrm>
          <a:prstGeom prst="rect">
            <a:avLst/>
          </a:prstGeom>
          <a:ln w="0">
            <a:noFill/>
          </a:ln>
        </p:spPr>
      </p:pic>
      <p:sp>
        <p:nvSpPr>
          <p:cNvPr id="213" name="PlaceHolder 1"/>
          <p:cNvSpPr>
            <a:spLocks noGrp="1"/>
          </p:cNvSpPr>
          <p:nvPr>
            <p:ph type="title"/>
          </p:nvPr>
        </p:nvSpPr>
        <p:spPr>
          <a:xfrm>
            <a:off x="646920" y="548640"/>
            <a:ext cx="8496720" cy="2160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pl-PL" sz="6600" b="1" strike="noStrike" spc="-1">
                <a:solidFill>
                  <a:srgbClr val="FF0000"/>
                </a:solidFill>
                <a:latin typeface="Calibri"/>
              </a:rPr>
              <a:t>Witamy!</a:t>
            </a:r>
            <a:br>
              <a:rPr sz="6600"/>
            </a:br>
            <a:r>
              <a:rPr lang="pl-PL" sz="6600" b="1" strike="noStrike" spc="-1">
                <a:solidFill>
                  <a:srgbClr val="FF0000"/>
                </a:solidFill>
                <a:latin typeface="Calibri"/>
              </a:rPr>
              <a:t>W Przedszkolu nr 243 </a:t>
            </a:r>
            <a:endParaRPr lang="pl-PL" sz="6600" b="0" strike="noStrike" spc="-1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214" name="Picture 3"/>
          <p:cNvPicPr/>
          <p:nvPr/>
        </p:nvPicPr>
        <p:blipFill>
          <a:blip r:embed="rId3"/>
          <a:stretch/>
        </p:blipFill>
        <p:spPr>
          <a:xfrm>
            <a:off x="2915640" y="2925000"/>
            <a:ext cx="3749760" cy="36946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8" name="Picture 2"/>
          <p:cNvPicPr/>
          <p:nvPr/>
        </p:nvPicPr>
        <p:blipFill>
          <a:blip r:embed="rId2"/>
          <a:stretch/>
        </p:blipFill>
        <p:spPr>
          <a:xfrm>
            <a:off x="0" y="4680"/>
            <a:ext cx="9143640" cy="6847920"/>
          </a:xfrm>
          <a:prstGeom prst="rect">
            <a:avLst/>
          </a:prstGeom>
          <a:ln w="0">
            <a:noFill/>
          </a:ln>
        </p:spPr>
      </p:pic>
      <p:sp>
        <p:nvSpPr>
          <p:cNvPr id="219" name="PlaceHolder 1"/>
          <p:cNvSpPr>
            <a:spLocks noGrp="1"/>
          </p:cNvSpPr>
          <p:nvPr>
            <p:ph type="title"/>
          </p:nvPr>
        </p:nvSpPr>
        <p:spPr>
          <a:xfrm>
            <a:off x="1917360" y="476640"/>
            <a:ext cx="7695000" cy="3384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1000"/>
          </a:bodyPr>
          <a:lstStyle/>
          <a:p>
            <a:pPr>
              <a:lnSpc>
                <a:spcPct val="100000"/>
              </a:lnSpc>
              <a:buNone/>
            </a:pPr>
            <a:br>
              <a:rPr sz="1600" dirty="0"/>
            </a:br>
            <a:r>
              <a:rPr lang="pl-PL" sz="4400" b="1" strike="noStrike" spc="-1" dirty="0">
                <a:solidFill>
                  <a:srgbClr val="0070C0"/>
                </a:solidFill>
                <a:latin typeface="Calibri"/>
              </a:rPr>
              <a:t>Dyrektor Przedszkola -</a:t>
            </a:r>
            <a:br>
              <a:rPr sz="4400" dirty="0"/>
            </a:br>
            <a:r>
              <a:rPr lang="pl-PL" sz="4400" b="0" strike="noStrike" spc="-1" dirty="0">
                <a:solidFill>
                  <a:srgbClr val="000000"/>
                </a:solidFill>
                <a:latin typeface="Calibri"/>
              </a:rPr>
              <a:t>    </a:t>
            </a:r>
            <a:r>
              <a:rPr lang="pl-PL" sz="4400" b="1" strike="noStrike" spc="-1" dirty="0">
                <a:solidFill>
                  <a:srgbClr val="0070C0"/>
                </a:solidFill>
                <a:latin typeface="Calibri"/>
              </a:rPr>
              <a:t>mgr Irmina Jachimowicz</a:t>
            </a:r>
            <a:br>
              <a:rPr sz="2600" dirty="0"/>
            </a:br>
            <a:r>
              <a:rPr lang="pl-PL" sz="4400" b="1" strike="noStrike" spc="-1" dirty="0">
                <a:solidFill>
                  <a:srgbClr val="0070C0"/>
                </a:solidFill>
                <a:latin typeface="Calibri"/>
              </a:rPr>
              <a:t>Wicedyrektor -</a:t>
            </a:r>
            <a:br>
              <a:rPr sz="4400" dirty="0"/>
            </a:br>
            <a:r>
              <a:rPr lang="pl-PL" sz="4400" b="1" strike="noStrike" spc="-1" dirty="0">
                <a:solidFill>
                  <a:srgbClr val="0070C0"/>
                </a:solidFill>
                <a:latin typeface="Calibri"/>
              </a:rPr>
              <a:t>    mgr Milena Wiloch </a:t>
            </a:r>
            <a:endParaRPr lang="pl-PL" sz="44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220" name="Obraz 3"/>
          <p:cNvPicPr/>
          <p:nvPr/>
        </p:nvPicPr>
        <p:blipFill>
          <a:blip r:embed="rId3"/>
          <a:stretch/>
        </p:blipFill>
        <p:spPr>
          <a:xfrm>
            <a:off x="467640" y="476640"/>
            <a:ext cx="1399320" cy="2278440"/>
          </a:xfrm>
          <a:prstGeom prst="rect">
            <a:avLst/>
          </a:prstGeom>
          <a:ln w="0">
            <a:noFill/>
          </a:ln>
        </p:spPr>
      </p:pic>
      <p:sp>
        <p:nvSpPr>
          <p:cNvPr id="221" name="PlaceHolder 2"/>
          <p:cNvSpPr>
            <a:spLocks noGrp="1"/>
          </p:cNvSpPr>
          <p:nvPr>
            <p:ph/>
          </p:nvPr>
        </p:nvSpPr>
        <p:spPr>
          <a:xfrm>
            <a:off x="-217122" y="3647808"/>
            <a:ext cx="9216720" cy="2772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lnSpc>
                <a:spcPct val="100000"/>
              </a:lnSpc>
              <a:spcBef>
                <a:spcPts val="720"/>
              </a:spcBef>
              <a:buNone/>
              <a:tabLst>
                <a:tab pos="0" algn="l"/>
              </a:tabLst>
            </a:pPr>
            <a:r>
              <a:rPr lang="pl-PL" sz="3600" b="1" spc="-1" dirty="0">
                <a:solidFill>
                  <a:srgbClr val="FF0000"/>
                </a:solidFill>
                <a:latin typeface="Calibri"/>
              </a:rPr>
              <a:t>K</a:t>
            </a:r>
            <a:r>
              <a:rPr lang="pl-PL" sz="3600" b="1" strike="noStrike" spc="-1" dirty="0">
                <a:solidFill>
                  <a:srgbClr val="FF0000"/>
                </a:solidFill>
                <a:latin typeface="Calibri"/>
              </a:rPr>
              <a:t>ierownik gospodarczy-</a:t>
            </a:r>
            <a:endParaRPr lang="pl-PL" sz="3600" b="0" strike="noStrike" spc="-1" dirty="0">
              <a:solidFill>
                <a:srgbClr val="000000"/>
              </a:solidFill>
              <a:latin typeface="Calibri"/>
            </a:endParaRPr>
          </a:p>
          <a:p>
            <a:pPr algn="ctr">
              <a:lnSpc>
                <a:spcPct val="100000"/>
              </a:lnSpc>
              <a:spcBef>
                <a:spcPts val="720"/>
              </a:spcBef>
              <a:buNone/>
              <a:tabLst>
                <a:tab pos="0" algn="l"/>
              </a:tabLst>
            </a:pPr>
            <a:r>
              <a:rPr lang="pl-PL" sz="3600" b="1" strike="noStrike" spc="-1" dirty="0">
                <a:solidFill>
                  <a:srgbClr val="FF0000"/>
                </a:solidFill>
                <a:latin typeface="Calibri"/>
              </a:rPr>
              <a:t>Agnieszka Szymańska</a:t>
            </a:r>
            <a:endParaRPr lang="pl-PL" sz="3600" b="1" spc="-1" dirty="0">
              <a:solidFill>
                <a:srgbClr val="FF0000"/>
              </a:solidFill>
              <a:latin typeface="Calibri"/>
            </a:endParaRPr>
          </a:p>
          <a:p>
            <a:pPr algn="ctr">
              <a:lnSpc>
                <a:spcPct val="100000"/>
              </a:lnSpc>
              <a:spcBef>
                <a:spcPts val="720"/>
              </a:spcBef>
              <a:buNone/>
              <a:tabLst>
                <a:tab pos="0" algn="l"/>
              </a:tabLst>
            </a:pPr>
            <a:r>
              <a:rPr lang="pl-PL" sz="3600" b="1" spc="-1" dirty="0">
                <a:solidFill>
                  <a:srgbClr val="FF0000"/>
                </a:solidFill>
                <a:latin typeface="Calibri"/>
              </a:rPr>
              <a:t>Intendent - Agnieszka Chrustowska</a:t>
            </a:r>
          </a:p>
          <a:p>
            <a:pPr algn="ctr">
              <a:lnSpc>
                <a:spcPct val="100000"/>
              </a:lnSpc>
              <a:spcBef>
                <a:spcPts val="720"/>
              </a:spcBef>
              <a:buNone/>
              <a:tabLst>
                <a:tab pos="0" algn="l"/>
              </a:tabLst>
            </a:pPr>
            <a:r>
              <a:rPr lang="pl-PL" sz="3600" b="1" strike="noStrike" spc="-1" dirty="0" err="1">
                <a:solidFill>
                  <a:srgbClr val="FF0000"/>
                </a:solidFill>
                <a:latin typeface="Calibri"/>
              </a:rPr>
              <a:t>Pomoic</a:t>
            </a:r>
            <a:r>
              <a:rPr lang="pl-PL" sz="3600" b="1" strike="noStrike" spc="-1" dirty="0">
                <a:solidFill>
                  <a:srgbClr val="FF0000"/>
                </a:solidFill>
                <a:latin typeface="Calibri"/>
              </a:rPr>
              <a:t> administracyjna – Iwona Czerniecka</a:t>
            </a:r>
            <a:endParaRPr lang="pl-PL" sz="36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799"/>
              </a:spcBef>
              <a:buNone/>
              <a:tabLst>
                <a:tab pos="0" algn="l"/>
              </a:tabLst>
            </a:pPr>
            <a:endParaRPr lang="pl-PL" sz="4000" b="0" strike="noStrike" spc="-1" dirty="0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" name="Picture 2" descr="http://www.publicdomainpictures.net/pictures/30000/nahled/yellow-green-blur-background.jpg">
            <a:hlinkClick r:id="rId2"/>
          </p:cNvPr>
          <p:cNvPicPr/>
          <p:nvPr/>
        </p:nvPicPr>
        <p:blipFill>
          <a:blip r:embed="rId3"/>
          <a:stretch/>
        </p:blipFill>
        <p:spPr>
          <a:xfrm>
            <a:off x="0" y="-243360"/>
            <a:ext cx="9143640" cy="7101000"/>
          </a:xfrm>
          <a:prstGeom prst="rect">
            <a:avLst/>
          </a:prstGeom>
          <a:ln w="0">
            <a:noFill/>
          </a:ln>
        </p:spPr>
      </p:pic>
      <p:pic>
        <p:nvPicPr>
          <p:cNvPr id="216" name="Picture 2"/>
          <p:cNvPicPr/>
          <p:nvPr/>
        </p:nvPicPr>
        <p:blipFill>
          <a:blip r:embed="rId4"/>
          <a:stretch/>
        </p:blipFill>
        <p:spPr>
          <a:xfrm>
            <a:off x="-331560" y="-243360"/>
            <a:ext cx="9655560" cy="7231320"/>
          </a:xfrm>
          <a:prstGeom prst="rect">
            <a:avLst/>
          </a:prstGeom>
          <a:ln w="0">
            <a:noFill/>
          </a:ln>
        </p:spPr>
      </p:pic>
      <p:sp>
        <p:nvSpPr>
          <p:cNvPr id="217" name="PlaceHolder 1"/>
          <p:cNvSpPr>
            <a:spLocks noGrp="1"/>
          </p:cNvSpPr>
          <p:nvPr>
            <p:ph type="subTitle"/>
          </p:nvPr>
        </p:nvSpPr>
        <p:spPr>
          <a:xfrm>
            <a:off x="-180360" y="750960"/>
            <a:ext cx="9504360" cy="511236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5500"/>
          </a:bodyPr>
          <a:lstStyle/>
          <a:p>
            <a:pPr algn="ctr">
              <a:lnSpc>
                <a:spcPct val="100000"/>
              </a:lnSpc>
              <a:spcBef>
                <a:spcPts val="1199"/>
              </a:spcBef>
              <a:buNone/>
              <a:tabLst>
                <a:tab pos="0" algn="l"/>
              </a:tabLst>
            </a:pPr>
            <a:r>
              <a:rPr lang="pl-PL" sz="6000" b="1" strike="noStrike" spc="-1" dirty="0">
                <a:solidFill>
                  <a:srgbClr val="FF0000"/>
                </a:solidFill>
                <a:latin typeface="Calibri"/>
              </a:rPr>
              <a:t>Przedszkole nr 243 </a:t>
            </a:r>
            <a:endParaRPr lang="pl-PL" sz="60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879"/>
              </a:spcBef>
              <a:buNone/>
              <a:tabLst>
                <a:tab pos="0" algn="l"/>
              </a:tabLst>
            </a:pPr>
            <a:r>
              <a:rPr lang="pl-PL" sz="4400" b="1" strike="noStrike" spc="-1" dirty="0">
                <a:solidFill>
                  <a:srgbClr val="000000"/>
                </a:solidFill>
                <a:latin typeface="Calibri"/>
              </a:rPr>
              <a:t>Ul. Kordiana 7/11</a:t>
            </a:r>
            <a:endParaRPr lang="pl-PL" sz="44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641"/>
              </a:spcBef>
              <a:buNone/>
              <a:tabLst>
                <a:tab pos="0" algn="l"/>
              </a:tabLst>
            </a:pPr>
            <a:r>
              <a:rPr lang="pl-PL" sz="3200" b="1" strike="noStrike" spc="-1" dirty="0">
                <a:solidFill>
                  <a:srgbClr val="000000"/>
                </a:solidFill>
                <a:latin typeface="Calibri"/>
              </a:rPr>
              <a:t>04-451 Warszawa</a:t>
            </a:r>
            <a:endParaRPr lang="pl-PL" sz="32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1080"/>
              </a:spcBef>
              <a:buNone/>
              <a:tabLst>
                <a:tab pos="0" algn="l"/>
              </a:tabLst>
            </a:pPr>
            <a:r>
              <a:rPr lang="pl-PL" sz="5400" b="1" strike="noStrike" spc="-1" dirty="0">
                <a:solidFill>
                  <a:srgbClr val="002060"/>
                </a:solidFill>
                <a:latin typeface="Calibri"/>
              </a:rPr>
              <a:t>    Telefon : 22 611 92 96</a:t>
            </a:r>
            <a:endParaRPr lang="pl-PL" sz="54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  <a:buNone/>
              <a:tabLst>
                <a:tab pos="0" algn="l"/>
              </a:tabLst>
            </a:pPr>
            <a:r>
              <a:rPr lang="pl-PL" sz="3200" b="1" strike="noStrike" spc="-1" dirty="0">
                <a:solidFill>
                  <a:srgbClr val="000000"/>
                </a:solidFill>
                <a:latin typeface="Calibri"/>
              </a:rPr>
              <a:t>       Email :  </a:t>
            </a:r>
            <a:r>
              <a:rPr lang="pl-PL" sz="3200" b="1" strike="noStrike" spc="-1" dirty="0">
                <a:solidFill>
                  <a:srgbClr val="000000"/>
                </a:solidFill>
                <a:latin typeface="Calibri"/>
                <a:hlinkClick r:id="rId5"/>
              </a:rPr>
              <a:t>przedszkole.p243@eduwarszawa.pl</a:t>
            </a:r>
            <a:r>
              <a:rPr lang="pl-PL" sz="3200" b="1" strike="noStrike" spc="-1" dirty="0">
                <a:solidFill>
                  <a:srgbClr val="000000"/>
                </a:solidFill>
                <a:latin typeface="Calibri"/>
              </a:rPr>
              <a:t>  </a:t>
            </a:r>
            <a:endParaRPr lang="pl-PL" sz="32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1080"/>
              </a:spcBef>
              <a:buNone/>
              <a:tabLst>
                <a:tab pos="0" algn="l"/>
              </a:tabLst>
            </a:pPr>
            <a:r>
              <a:rPr lang="pl-PL" sz="5100" b="1" strike="noStrike" spc="-1" dirty="0">
                <a:solidFill>
                  <a:srgbClr val="7030A0"/>
                </a:solidFill>
                <a:latin typeface="Calibri"/>
                <a:hlinkClick r:id="rId6"/>
              </a:rPr>
              <a:t>http://www.p243.waw.pl/</a:t>
            </a:r>
            <a:endParaRPr lang="pl-PL" sz="5100" b="1" strike="noStrike" spc="-1" dirty="0">
              <a:solidFill>
                <a:srgbClr val="7030A0"/>
              </a:solidFill>
              <a:latin typeface="Calibri"/>
            </a:endParaRPr>
          </a:p>
          <a:p>
            <a:pPr algn="ctr">
              <a:lnSpc>
                <a:spcPct val="100000"/>
              </a:lnSpc>
              <a:spcBef>
                <a:spcPts val="1080"/>
              </a:spcBef>
              <a:buNone/>
              <a:tabLst>
                <a:tab pos="0" algn="l"/>
              </a:tabLst>
            </a:pPr>
            <a:r>
              <a:rPr lang="pl-PL" sz="4700" b="0" strike="noStrike" spc="-1" dirty="0">
                <a:latin typeface="Arial"/>
                <a:hlinkClick r:id="rId7"/>
              </a:rPr>
              <a:t>https://przedszkole243.bip.warszawa.pl/</a:t>
            </a:r>
            <a:r>
              <a:rPr lang="pl-PL" sz="4700" b="0" strike="noStrike" spc="-1" dirty="0">
                <a:latin typeface="Arial"/>
              </a:rPr>
              <a:t>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2" name="Picture 3"/>
          <p:cNvPicPr/>
          <p:nvPr/>
        </p:nvPicPr>
        <p:blipFill>
          <a:blip r:embed="rId2"/>
          <a:stretch/>
        </p:blipFill>
        <p:spPr>
          <a:xfrm>
            <a:off x="0" y="-228420"/>
            <a:ext cx="9753120" cy="7314840"/>
          </a:xfrm>
          <a:prstGeom prst="rect">
            <a:avLst/>
          </a:prstGeom>
          <a:ln w="0">
            <a:noFill/>
          </a:ln>
        </p:spPr>
      </p:pic>
      <p:pic>
        <p:nvPicPr>
          <p:cNvPr id="223" name="Picture 3"/>
          <p:cNvPicPr/>
          <p:nvPr/>
        </p:nvPicPr>
        <p:blipFill>
          <a:blip r:embed="rId3"/>
          <a:stretch/>
        </p:blipFill>
        <p:spPr>
          <a:xfrm>
            <a:off x="1691640" y="432360"/>
            <a:ext cx="7071840" cy="1603080"/>
          </a:xfrm>
          <a:prstGeom prst="rect">
            <a:avLst/>
          </a:prstGeom>
          <a:ln w="0">
            <a:noFill/>
          </a:ln>
        </p:spPr>
      </p:pic>
      <p:sp>
        <p:nvSpPr>
          <p:cNvPr id="224" name="Prostokąt 4"/>
          <p:cNvSpPr/>
          <p:nvPr/>
        </p:nvSpPr>
        <p:spPr>
          <a:xfrm>
            <a:off x="1691640" y="3789000"/>
            <a:ext cx="6984360" cy="89109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endParaRPr lang="pl-PL" sz="2600" b="0" strike="noStrike" spc="-1" dirty="0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953735"/>
              </a:buClr>
              <a:buFont typeface="Arial"/>
              <a:buChar char="•"/>
            </a:pPr>
            <a:r>
              <a:rPr lang="pl-PL" sz="2600" b="1" strike="noStrike" spc="-1" dirty="0">
                <a:solidFill>
                  <a:srgbClr val="953735"/>
                </a:solidFill>
                <a:latin typeface="Calibri"/>
              </a:rPr>
              <a:t>Rocznik 2023</a:t>
            </a:r>
            <a:endParaRPr lang="pl-PL" sz="1800" b="0" strike="noStrike" spc="-1" dirty="0">
              <a:latin typeface="Arial"/>
            </a:endParaRPr>
          </a:p>
        </p:txBody>
      </p:sp>
      <p:sp>
        <p:nvSpPr>
          <p:cNvPr id="225" name="Prostokąt 5"/>
          <p:cNvSpPr/>
          <p:nvPr/>
        </p:nvSpPr>
        <p:spPr>
          <a:xfrm>
            <a:off x="2808720" y="1667880"/>
            <a:ext cx="6666840" cy="279931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pl-PL" sz="2800" b="1" strike="noStrike" spc="-1" dirty="0">
                <a:solidFill>
                  <a:srgbClr val="376092"/>
                </a:solidFill>
                <a:latin typeface="Calibri"/>
              </a:rPr>
              <a:t>mgr Milena Maciszewska </a:t>
            </a:r>
          </a:p>
          <a:p>
            <a:pPr>
              <a:lnSpc>
                <a:spcPct val="100000"/>
              </a:lnSpc>
              <a:buNone/>
            </a:pPr>
            <a:r>
              <a:rPr lang="pl-PL" sz="2800" b="1" spc="-1" dirty="0">
                <a:solidFill>
                  <a:srgbClr val="376092"/>
                </a:solidFill>
                <a:latin typeface="Calibri"/>
              </a:rPr>
              <a:t>mgr Milena Wiloch</a:t>
            </a:r>
          </a:p>
          <a:p>
            <a:pPr>
              <a:lnSpc>
                <a:spcPct val="100000"/>
              </a:lnSpc>
              <a:buNone/>
            </a:pPr>
            <a:r>
              <a:rPr lang="pl-PL" sz="2800" b="1" strike="noStrike" spc="-1" dirty="0">
                <a:solidFill>
                  <a:srgbClr val="376092"/>
                </a:solidFill>
                <a:latin typeface="Calibri"/>
              </a:rPr>
              <a:t>mgr Irmina Jachimowicz</a:t>
            </a:r>
            <a:endParaRPr lang="pl-PL" sz="2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pl-PL" sz="2800" b="1" strike="noStrike" spc="-1" dirty="0">
                <a:solidFill>
                  <a:srgbClr val="376092"/>
                </a:solidFill>
                <a:latin typeface="Calibri"/>
              </a:rPr>
              <a:t>Pomoc nauczyciela Wioletta Wojtkowska</a:t>
            </a:r>
            <a:endParaRPr lang="pl-PL" sz="2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pl-PL" sz="2800" b="1" strike="noStrike" spc="-1" dirty="0">
                <a:solidFill>
                  <a:srgbClr val="376092"/>
                </a:solidFill>
                <a:latin typeface="Calibri"/>
              </a:rPr>
              <a:t>Asystent Agnieszka Przybyszewska</a:t>
            </a:r>
            <a:endParaRPr lang="pl-PL" sz="2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pl-PL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pl-PL" sz="1800" b="0" strike="noStrike" spc="-1" dirty="0">
              <a:latin typeface="Arial"/>
            </a:endParaRPr>
          </a:p>
        </p:txBody>
      </p:sp>
      <p:pic>
        <p:nvPicPr>
          <p:cNvPr id="226" name="Obraz 3"/>
          <p:cNvPicPr/>
          <p:nvPr/>
        </p:nvPicPr>
        <p:blipFill>
          <a:blip r:embed="rId4"/>
          <a:stretch/>
        </p:blipFill>
        <p:spPr>
          <a:xfrm>
            <a:off x="179640" y="420480"/>
            <a:ext cx="2795760" cy="2304000"/>
          </a:xfrm>
          <a:prstGeom prst="rect">
            <a:avLst/>
          </a:prstGeom>
          <a:ln w="0">
            <a:noFill/>
          </a:ln>
        </p:spPr>
      </p:pic>
      <p:pic>
        <p:nvPicPr>
          <p:cNvPr id="227" name="Obraz 6"/>
          <p:cNvPicPr/>
          <p:nvPr/>
        </p:nvPicPr>
        <p:blipFill>
          <a:blip r:embed="rId5"/>
          <a:stretch/>
        </p:blipFill>
        <p:spPr>
          <a:xfrm>
            <a:off x="6444360" y="4302000"/>
            <a:ext cx="3498840" cy="247716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8" name="Picture 2"/>
          <p:cNvPicPr/>
          <p:nvPr/>
        </p:nvPicPr>
        <p:blipFill>
          <a:blip r:embed="rId3"/>
          <a:stretch/>
        </p:blipFill>
        <p:spPr>
          <a:xfrm>
            <a:off x="0" y="0"/>
            <a:ext cx="9753120" cy="7314840"/>
          </a:xfrm>
          <a:prstGeom prst="rect">
            <a:avLst/>
          </a:prstGeom>
          <a:ln w="0">
            <a:noFill/>
          </a:ln>
        </p:spPr>
      </p:pic>
      <p:sp>
        <p:nvSpPr>
          <p:cNvPr id="229" name="PlaceHolder 1"/>
          <p:cNvSpPr>
            <a:spLocks noGrp="1"/>
          </p:cNvSpPr>
          <p:nvPr>
            <p:ph/>
          </p:nvPr>
        </p:nvSpPr>
        <p:spPr>
          <a:xfrm>
            <a:off x="3780000" y="1579680"/>
            <a:ext cx="5256360" cy="18828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>
              <a:lnSpc>
                <a:spcPct val="100000"/>
              </a:lnSpc>
              <a:spcBef>
                <a:spcPts val="561"/>
              </a:spcBef>
              <a:buNone/>
            </a:pPr>
            <a:r>
              <a:rPr lang="pl-PL" sz="2800" b="1" strike="noStrike" spc="-1" dirty="0">
                <a:solidFill>
                  <a:srgbClr val="002060"/>
                </a:solidFill>
                <a:latin typeface="Calibri"/>
                <a:ea typeface="Microsoft YaHei"/>
              </a:rPr>
              <a:t>mgr </a:t>
            </a:r>
            <a:r>
              <a:rPr lang="pl-PL" sz="2800" b="1" strike="noStrike" spc="-1" dirty="0">
                <a:solidFill>
                  <a:srgbClr val="002060"/>
                </a:solidFill>
                <a:latin typeface="Calibri"/>
              </a:rPr>
              <a:t>Beata Kosior</a:t>
            </a:r>
            <a:endParaRPr lang="pl-PL" sz="28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561"/>
              </a:spcBef>
              <a:buNone/>
            </a:pPr>
            <a:r>
              <a:rPr lang="pl-PL" sz="2800" b="1" strike="noStrike" spc="-1" dirty="0">
                <a:solidFill>
                  <a:srgbClr val="002060"/>
                </a:solidFill>
                <a:latin typeface="Calibri"/>
                <a:ea typeface="Microsoft YaHei"/>
              </a:rPr>
              <a:t>mgr </a:t>
            </a:r>
            <a:r>
              <a:rPr lang="pl-PL" sz="2800" b="1" strike="noStrike" spc="-1" dirty="0">
                <a:solidFill>
                  <a:srgbClr val="002060"/>
                </a:solidFill>
                <a:latin typeface="Calibri"/>
              </a:rPr>
              <a:t>Katarzyna Rogala</a:t>
            </a:r>
            <a:endParaRPr lang="pl-PL" sz="28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561"/>
              </a:spcBef>
              <a:buClr>
                <a:srgbClr val="002060"/>
              </a:buClr>
            </a:pPr>
            <a:r>
              <a:rPr lang="pl-PL" sz="2800" b="1" strike="noStrike" spc="-1" dirty="0">
                <a:solidFill>
                  <a:srgbClr val="002060"/>
                </a:solidFill>
                <a:latin typeface="Calibri"/>
              </a:rPr>
              <a:t>Asystent Edyta Brodowska</a:t>
            </a:r>
            <a:endParaRPr lang="pl-PL" sz="2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0" name="PlaceHolder 2"/>
          <p:cNvSpPr>
            <a:spLocks noGrp="1"/>
          </p:cNvSpPr>
          <p:nvPr>
            <p:ph/>
          </p:nvPr>
        </p:nvSpPr>
        <p:spPr>
          <a:xfrm>
            <a:off x="1835640" y="3645000"/>
            <a:ext cx="6840360" cy="1800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>
              <a:lnSpc>
                <a:spcPct val="100000"/>
              </a:lnSpc>
              <a:spcBef>
                <a:spcPts val="519"/>
              </a:spcBef>
              <a:buNone/>
              <a:tabLst>
                <a:tab pos="0" algn="l"/>
              </a:tabLst>
            </a:pPr>
            <a:endParaRPr lang="pl-PL" sz="2600" b="0" strike="noStrike" spc="-1" dirty="0">
              <a:solidFill>
                <a:srgbClr val="000000"/>
              </a:solidFill>
              <a:latin typeface="Calibri"/>
            </a:endParaRPr>
          </a:p>
          <a:p>
            <a:pPr marL="343080" indent="-343080">
              <a:lnSpc>
                <a:spcPct val="100000"/>
              </a:lnSpc>
              <a:spcBef>
                <a:spcPts val="519"/>
              </a:spcBef>
              <a:buClr>
                <a:srgbClr val="002060"/>
              </a:buClr>
              <a:buFont typeface="Wingdings" charset="2"/>
              <a:buChar char=""/>
              <a:tabLst>
                <a:tab pos="0" algn="l"/>
              </a:tabLst>
            </a:pPr>
            <a:r>
              <a:rPr lang="pl-PL" sz="2600" b="1" strike="noStrike" spc="-1" dirty="0">
                <a:solidFill>
                  <a:srgbClr val="002060"/>
                </a:solidFill>
                <a:latin typeface="Calibri"/>
              </a:rPr>
              <a:t>Rocznik 2022</a:t>
            </a:r>
            <a:endParaRPr lang="pl-PL" sz="26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561"/>
              </a:spcBef>
              <a:buNone/>
              <a:tabLst>
                <a:tab pos="0" algn="l"/>
              </a:tabLst>
            </a:pPr>
            <a:endParaRPr lang="pl-PL" sz="2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231" name="Picture 2"/>
          <p:cNvPicPr/>
          <p:nvPr/>
        </p:nvPicPr>
        <p:blipFill>
          <a:blip r:embed="rId4"/>
          <a:stretch/>
        </p:blipFill>
        <p:spPr>
          <a:xfrm>
            <a:off x="3130602" y="150120"/>
            <a:ext cx="7437240" cy="1578240"/>
          </a:xfrm>
          <a:prstGeom prst="rect">
            <a:avLst/>
          </a:prstGeom>
          <a:ln w="0">
            <a:noFill/>
          </a:ln>
        </p:spPr>
      </p:pic>
      <p:pic>
        <p:nvPicPr>
          <p:cNvPr id="232" name="Obraz 1"/>
          <p:cNvPicPr/>
          <p:nvPr/>
        </p:nvPicPr>
        <p:blipFill>
          <a:blip r:embed="rId5"/>
          <a:stretch/>
        </p:blipFill>
        <p:spPr>
          <a:xfrm>
            <a:off x="6724080" y="4293000"/>
            <a:ext cx="2364840" cy="2160000"/>
          </a:xfrm>
          <a:prstGeom prst="rect">
            <a:avLst/>
          </a:prstGeom>
          <a:ln w="0">
            <a:noFill/>
          </a:ln>
        </p:spPr>
      </p:pic>
      <p:pic>
        <p:nvPicPr>
          <p:cNvPr id="233" name="Obraz 3"/>
          <p:cNvPicPr/>
          <p:nvPr/>
        </p:nvPicPr>
        <p:blipFill>
          <a:blip r:embed="rId6"/>
          <a:stretch/>
        </p:blipFill>
        <p:spPr>
          <a:xfrm>
            <a:off x="251640" y="332640"/>
            <a:ext cx="3038760" cy="21326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4" name="Picture 2"/>
          <p:cNvPicPr/>
          <p:nvPr/>
        </p:nvPicPr>
        <p:blipFill>
          <a:blip r:embed="rId2"/>
          <a:stretch/>
        </p:blipFill>
        <p:spPr>
          <a:xfrm>
            <a:off x="-488520" y="-109728"/>
            <a:ext cx="9753120" cy="7314840"/>
          </a:xfrm>
          <a:prstGeom prst="rect">
            <a:avLst/>
          </a:prstGeom>
          <a:ln w="0">
            <a:noFill/>
          </a:ln>
        </p:spPr>
      </p:pic>
      <p:sp>
        <p:nvSpPr>
          <p:cNvPr id="235" name="Symbol zastępczy zawartości 2"/>
          <p:cNvSpPr/>
          <p:nvPr/>
        </p:nvSpPr>
        <p:spPr>
          <a:xfrm>
            <a:off x="3070080" y="1340640"/>
            <a:ext cx="6408360" cy="1870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b">
            <a:noAutofit/>
          </a:bodyPr>
          <a:lstStyle/>
          <a:p>
            <a:pPr marL="457200" indent="-457200">
              <a:lnSpc>
                <a:spcPct val="100000"/>
              </a:lnSpc>
              <a:spcBef>
                <a:spcPts val="561"/>
              </a:spcBef>
              <a:buClr>
                <a:srgbClr val="002060"/>
              </a:buClr>
              <a:buFont typeface="Arial"/>
              <a:buChar char="•"/>
            </a:pPr>
            <a:r>
              <a:rPr lang="pl-PL" sz="2800" b="1" strike="noStrike" spc="-1" dirty="0">
                <a:solidFill>
                  <a:srgbClr val="002060"/>
                </a:solidFill>
                <a:latin typeface="Calibri"/>
              </a:rPr>
              <a:t>mgr Edyta Tarnowska</a:t>
            </a:r>
            <a:endParaRPr lang="pl-PL" sz="2800" b="0" strike="noStrike" spc="-1" dirty="0">
              <a:latin typeface="Arial"/>
            </a:endParaRPr>
          </a:p>
          <a:p>
            <a:pPr marL="457200" indent="-457200">
              <a:lnSpc>
                <a:spcPct val="100000"/>
              </a:lnSpc>
              <a:spcBef>
                <a:spcPts val="561"/>
              </a:spcBef>
              <a:buClr>
                <a:srgbClr val="002060"/>
              </a:buClr>
              <a:buFont typeface="Arial"/>
              <a:buChar char="•"/>
            </a:pPr>
            <a:r>
              <a:rPr lang="pl-PL" sz="2800" b="1" strike="noStrike" spc="-1" dirty="0">
                <a:solidFill>
                  <a:srgbClr val="002060"/>
                </a:solidFill>
                <a:latin typeface="Calibri"/>
              </a:rPr>
              <a:t>mgr Natalia Mirkowska -Cuch</a:t>
            </a:r>
            <a:endParaRPr lang="pl-PL" sz="2800" b="0" strike="noStrike" spc="-1" dirty="0">
              <a:latin typeface="Arial"/>
            </a:endParaRPr>
          </a:p>
          <a:p>
            <a:pPr marL="457200" indent="-457200">
              <a:lnSpc>
                <a:spcPct val="100000"/>
              </a:lnSpc>
              <a:spcBef>
                <a:spcPts val="561"/>
              </a:spcBef>
              <a:buClr>
                <a:srgbClr val="002060"/>
              </a:buClr>
              <a:buFont typeface="Arial"/>
              <a:buChar char="•"/>
            </a:pPr>
            <a:r>
              <a:rPr lang="pl-PL" sz="2800" b="1" strike="noStrike" spc="-1" dirty="0">
                <a:solidFill>
                  <a:srgbClr val="002060"/>
                </a:solidFill>
                <a:latin typeface="Calibri"/>
              </a:rPr>
              <a:t>Asystent  Danuta Poręba</a:t>
            </a:r>
            <a:endParaRPr lang="pl-PL" sz="2800" b="0" strike="noStrike" spc="-1" dirty="0">
              <a:latin typeface="Arial"/>
            </a:endParaRPr>
          </a:p>
        </p:txBody>
      </p:sp>
      <p:sp>
        <p:nvSpPr>
          <p:cNvPr id="236" name="Symbol zastępczy zawartości 2"/>
          <p:cNvSpPr/>
          <p:nvPr/>
        </p:nvSpPr>
        <p:spPr>
          <a:xfrm>
            <a:off x="1043640" y="3717000"/>
            <a:ext cx="6912360" cy="2304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b">
            <a:normAutofit/>
          </a:bodyPr>
          <a:lstStyle/>
          <a:p>
            <a:pPr>
              <a:lnSpc>
                <a:spcPct val="100000"/>
              </a:lnSpc>
              <a:spcBef>
                <a:spcPts val="561"/>
              </a:spcBef>
              <a:buNone/>
              <a:tabLst>
                <a:tab pos="0" algn="l"/>
              </a:tabLst>
            </a:pPr>
            <a:endParaRPr lang="pl-PL" sz="28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561"/>
              </a:spcBef>
              <a:buNone/>
              <a:tabLst>
                <a:tab pos="0" algn="l"/>
              </a:tabLst>
            </a:pPr>
            <a:endParaRPr lang="pl-PL" sz="28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561"/>
              </a:spcBef>
              <a:buClr>
                <a:srgbClr val="002060"/>
              </a:buClr>
              <a:buFont typeface="Wingdings" charset="2"/>
              <a:buChar char=""/>
              <a:tabLst>
                <a:tab pos="0" algn="l"/>
              </a:tabLst>
            </a:pPr>
            <a:r>
              <a:rPr lang="pl-PL" sz="2800" b="1" strike="noStrike" spc="-1" dirty="0">
                <a:solidFill>
                  <a:srgbClr val="002060"/>
                </a:solidFill>
                <a:latin typeface="Calibri"/>
              </a:rPr>
              <a:t>Rocznik 202</a:t>
            </a:r>
            <a:r>
              <a:rPr lang="pl-PL" sz="2800" b="1" spc="-1" dirty="0">
                <a:solidFill>
                  <a:srgbClr val="002060"/>
                </a:solidFill>
                <a:latin typeface="Calibri"/>
              </a:rPr>
              <a:t>1</a:t>
            </a:r>
            <a:endParaRPr lang="pl-PL" sz="28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561"/>
              </a:spcBef>
              <a:buNone/>
              <a:tabLst>
                <a:tab pos="0" algn="l"/>
              </a:tabLst>
            </a:pPr>
            <a:endParaRPr lang="pl-PL" sz="28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561"/>
              </a:spcBef>
              <a:buNone/>
              <a:tabLst>
                <a:tab pos="0" algn="l"/>
              </a:tabLst>
            </a:pPr>
            <a:endParaRPr lang="pl-PL" sz="28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400"/>
              </a:spcBef>
              <a:buNone/>
              <a:tabLst>
                <a:tab pos="0" algn="l"/>
              </a:tabLst>
            </a:pPr>
            <a:endParaRPr lang="pl-PL" sz="2000" b="0" strike="noStrike" spc="-1" dirty="0">
              <a:latin typeface="Arial"/>
            </a:endParaRPr>
          </a:p>
        </p:txBody>
      </p:sp>
      <p:pic>
        <p:nvPicPr>
          <p:cNvPr id="237" name="Picture 2"/>
          <p:cNvPicPr/>
          <p:nvPr/>
        </p:nvPicPr>
        <p:blipFill>
          <a:blip r:embed="rId3"/>
          <a:stretch/>
        </p:blipFill>
        <p:spPr>
          <a:xfrm>
            <a:off x="2555640" y="260640"/>
            <a:ext cx="7437240" cy="1603080"/>
          </a:xfrm>
          <a:prstGeom prst="rect">
            <a:avLst/>
          </a:prstGeom>
          <a:ln w="0">
            <a:noFill/>
          </a:ln>
        </p:spPr>
      </p:pic>
      <p:pic>
        <p:nvPicPr>
          <p:cNvPr id="238" name="Obraz 1"/>
          <p:cNvPicPr/>
          <p:nvPr/>
        </p:nvPicPr>
        <p:blipFill>
          <a:blip r:embed="rId4"/>
          <a:stretch/>
        </p:blipFill>
        <p:spPr>
          <a:xfrm>
            <a:off x="7200" y="332640"/>
            <a:ext cx="3047760" cy="2495160"/>
          </a:xfrm>
          <a:prstGeom prst="rect">
            <a:avLst/>
          </a:prstGeom>
          <a:ln w="0">
            <a:noFill/>
          </a:ln>
        </p:spPr>
      </p:pic>
      <p:pic>
        <p:nvPicPr>
          <p:cNvPr id="239" name="Obraz 2"/>
          <p:cNvPicPr/>
          <p:nvPr/>
        </p:nvPicPr>
        <p:blipFill>
          <a:blip r:embed="rId5"/>
          <a:stretch/>
        </p:blipFill>
        <p:spPr>
          <a:xfrm>
            <a:off x="6647400" y="4437000"/>
            <a:ext cx="2617200" cy="209376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0" name="Picture 2"/>
          <p:cNvPicPr/>
          <p:nvPr/>
        </p:nvPicPr>
        <p:blipFill>
          <a:blip r:embed="rId2"/>
          <a:stretch/>
        </p:blipFill>
        <p:spPr>
          <a:xfrm>
            <a:off x="-123754" y="-461340"/>
            <a:ext cx="9753120" cy="7314840"/>
          </a:xfrm>
          <a:prstGeom prst="rect">
            <a:avLst/>
          </a:prstGeom>
          <a:ln w="0">
            <a:noFill/>
          </a:ln>
        </p:spPr>
      </p:pic>
      <p:sp>
        <p:nvSpPr>
          <p:cNvPr id="241" name="Symbol zastępczy zawartości 2"/>
          <p:cNvSpPr/>
          <p:nvPr/>
        </p:nvSpPr>
        <p:spPr>
          <a:xfrm>
            <a:off x="251640" y="4005000"/>
            <a:ext cx="8476560" cy="720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b">
            <a:normAutofit/>
          </a:bodyPr>
          <a:lstStyle/>
          <a:p>
            <a:pPr>
              <a:lnSpc>
                <a:spcPct val="100000"/>
              </a:lnSpc>
              <a:spcBef>
                <a:spcPts val="561"/>
              </a:spcBef>
              <a:buClr>
                <a:srgbClr val="002060"/>
              </a:buClr>
            </a:pPr>
            <a:r>
              <a:rPr lang="pl-PL" sz="2800" b="1" strike="noStrike" spc="-1" dirty="0">
                <a:solidFill>
                  <a:srgbClr val="002060"/>
                </a:solidFill>
                <a:latin typeface="Calibri"/>
              </a:rPr>
              <a:t>Rocznik 2021</a:t>
            </a:r>
            <a:endParaRPr lang="pl-PL" sz="2000" b="0" strike="noStrike" spc="-1" dirty="0">
              <a:latin typeface="Arial"/>
            </a:endParaRPr>
          </a:p>
        </p:txBody>
      </p:sp>
      <p:sp>
        <p:nvSpPr>
          <p:cNvPr id="242" name="Symbol zastępczy zawartości 2"/>
          <p:cNvSpPr/>
          <p:nvPr/>
        </p:nvSpPr>
        <p:spPr>
          <a:xfrm>
            <a:off x="2493720" y="1340640"/>
            <a:ext cx="6011640" cy="1855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b">
            <a:normAutofit fontScale="92500" lnSpcReduction="20000"/>
          </a:bodyPr>
          <a:lstStyle/>
          <a:p>
            <a:pPr marL="457200" indent="-457200">
              <a:lnSpc>
                <a:spcPct val="100000"/>
              </a:lnSpc>
              <a:spcBef>
                <a:spcPts val="641"/>
              </a:spcBef>
              <a:buClr>
                <a:srgbClr val="002060"/>
              </a:buClr>
              <a:buFont typeface="Arial"/>
              <a:buChar char="•"/>
            </a:pPr>
            <a:r>
              <a:rPr lang="pl-PL" sz="3200" b="1" strike="noStrike" spc="-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mgr Agnieszka Kozioł</a:t>
            </a:r>
            <a:endParaRPr lang="pl-PL" sz="3200" b="0" strike="noStrike" spc="-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lnSpc>
                <a:spcPct val="100000"/>
              </a:lnSpc>
              <a:spcBef>
                <a:spcPts val="641"/>
              </a:spcBef>
              <a:buClr>
                <a:srgbClr val="002060"/>
              </a:buClr>
              <a:buFont typeface="Arial"/>
              <a:buChar char="•"/>
            </a:pPr>
            <a:r>
              <a:rPr lang="pl-PL" sz="3200" b="1" strike="noStrike" spc="-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mgr Edyta Zabłocka</a:t>
            </a:r>
          </a:p>
          <a:p>
            <a:pPr marL="457200" indent="-457200">
              <a:lnSpc>
                <a:spcPct val="100000"/>
              </a:lnSpc>
              <a:spcBef>
                <a:spcPts val="641"/>
              </a:spcBef>
              <a:buClr>
                <a:srgbClr val="002060"/>
              </a:buClr>
              <a:buFont typeface="Arial"/>
              <a:buChar char="•"/>
            </a:pPr>
            <a:r>
              <a:rPr lang="pl-PL" sz="3200" b="1" strike="noStrike" spc="-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Pomoc nauczyciela Anna Piętosa</a:t>
            </a:r>
          </a:p>
          <a:p>
            <a:pPr marL="457200" indent="-457200">
              <a:lnSpc>
                <a:spcPct val="100000"/>
              </a:lnSpc>
              <a:spcBef>
                <a:spcPts val="641"/>
              </a:spcBef>
              <a:buClr>
                <a:srgbClr val="002060"/>
              </a:buClr>
              <a:buFont typeface="Arial"/>
              <a:buChar char="•"/>
            </a:pPr>
            <a:r>
              <a:rPr lang="pl-PL" sz="3200" b="1" strike="noStrike" spc="-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Asystent  Renata Dworzyńska</a:t>
            </a:r>
            <a:endParaRPr lang="pl-PL" sz="3200" b="0" strike="noStrike" spc="-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43" name="Picture 2"/>
          <p:cNvPicPr/>
          <p:nvPr/>
        </p:nvPicPr>
        <p:blipFill>
          <a:blip r:embed="rId3"/>
          <a:stretch/>
        </p:blipFill>
        <p:spPr>
          <a:xfrm>
            <a:off x="35640" y="146520"/>
            <a:ext cx="2603160" cy="1999800"/>
          </a:xfrm>
          <a:prstGeom prst="rect">
            <a:avLst/>
          </a:prstGeom>
          <a:ln w="0">
            <a:noFill/>
          </a:ln>
        </p:spPr>
      </p:pic>
      <p:pic>
        <p:nvPicPr>
          <p:cNvPr id="244" name="Picture 4"/>
          <p:cNvPicPr/>
          <p:nvPr/>
        </p:nvPicPr>
        <p:blipFill>
          <a:blip r:embed="rId4"/>
          <a:stretch/>
        </p:blipFill>
        <p:spPr>
          <a:xfrm>
            <a:off x="2493720" y="0"/>
            <a:ext cx="5578200" cy="1539720"/>
          </a:xfrm>
          <a:prstGeom prst="rect">
            <a:avLst/>
          </a:prstGeom>
          <a:ln w="0">
            <a:noFill/>
          </a:ln>
        </p:spPr>
      </p:pic>
      <p:pic>
        <p:nvPicPr>
          <p:cNvPr id="245" name="Obraz 1"/>
          <p:cNvPicPr/>
          <p:nvPr/>
        </p:nvPicPr>
        <p:blipFill>
          <a:blip r:embed="rId5"/>
          <a:stretch/>
        </p:blipFill>
        <p:spPr>
          <a:xfrm>
            <a:off x="7867800" y="4725000"/>
            <a:ext cx="1275840" cy="190476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6" name="Picture 2"/>
          <p:cNvPicPr/>
          <p:nvPr/>
        </p:nvPicPr>
        <p:blipFill>
          <a:blip r:embed="rId2"/>
          <a:stretch/>
        </p:blipFill>
        <p:spPr>
          <a:xfrm>
            <a:off x="0" y="0"/>
            <a:ext cx="9753120" cy="7314840"/>
          </a:xfrm>
          <a:prstGeom prst="rect">
            <a:avLst/>
          </a:prstGeom>
          <a:ln w="0">
            <a:noFill/>
          </a:ln>
        </p:spPr>
      </p:pic>
      <p:sp>
        <p:nvSpPr>
          <p:cNvPr id="247" name="pole tekstowe 4"/>
          <p:cNvSpPr/>
          <p:nvPr/>
        </p:nvSpPr>
        <p:spPr>
          <a:xfrm>
            <a:off x="1973412" y="2152075"/>
            <a:ext cx="7593696" cy="2060649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marL="457200" indent="-457200">
              <a:lnSpc>
                <a:spcPct val="100000"/>
              </a:lnSpc>
              <a:buClr>
                <a:srgbClr val="17375E"/>
              </a:buClr>
              <a:buFont typeface="Arial"/>
              <a:buChar char="•"/>
            </a:pPr>
            <a:r>
              <a:rPr lang="pl-PL" sz="3200" b="1" strike="noStrike" spc="-1" dirty="0">
                <a:solidFill>
                  <a:srgbClr val="17375E"/>
                </a:solidFill>
                <a:latin typeface="Calibri"/>
              </a:rPr>
              <a:t>mgr Małgorzata Pająk</a:t>
            </a:r>
            <a:endParaRPr lang="pl-PL" sz="3200" b="0" strike="noStrike" spc="-1" dirty="0">
              <a:latin typeface="Arial"/>
            </a:endParaRPr>
          </a:p>
          <a:p>
            <a:pPr marL="457200" indent="-457200">
              <a:lnSpc>
                <a:spcPct val="100000"/>
              </a:lnSpc>
              <a:buClr>
                <a:srgbClr val="17375E"/>
              </a:buClr>
              <a:buFont typeface="Arial"/>
              <a:buChar char="•"/>
            </a:pPr>
            <a:r>
              <a:rPr lang="pl-PL" sz="3200" b="1" strike="noStrike" spc="-1" dirty="0">
                <a:solidFill>
                  <a:srgbClr val="17375E"/>
                </a:solidFill>
                <a:latin typeface="Calibri"/>
              </a:rPr>
              <a:t>mgr Martyna Bogusz</a:t>
            </a:r>
          </a:p>
          <a:p>
            <a:pPr marL="457200" indent="-457200">
              <a:lnSpc>
                <a:spcPct val="100000"/>
              </a:lnSpc>
              <a:buClr>
                <a:srgbClr val="17375E"/>
              </a:buClr>
              <a:buFont typeface="Arial"/>
              <a:buChar char="•"/>
            </a:pPr>
            <a:r>
              <a:rPr lang="pl-PL" sz="3200" b="1" spc="-1" dirty="0">
                <a:solidFill>
                  <a:srgbClr val="17375E"/>
                </a:solidFill>
                <a:latin typeface="Calibri"/>
              </a:rPr>
              <a:t>Pomoc nauczyciela Justyna Świerczyńska  </a:t>
            </a:r>
            <a:endParaRPr lang="pl-PL" sz="3200" b="1" strike="noStrike" spc="-1" dirty="0">
              <a:solidFill>
                <a:srgbClr val="17375E"/>
              </a:solidFill>
              <a:latin typeface="Calibri"/>
            </a:endParaRPr>
          </a:p>
          <a:p>
            <a:pPr marL="457200" indent="-457200">
              <a:lnSpc>
                <a:spcPct val="100000"/>
              </a:lnSpc>
              <a:buClr>
                <a:srgbClr val="17375E"/>
              </a:buClr>
              <a:buFont typeface="Arial"/>
              <a:buChar char="•"/>
            </a:pPr>
            <a:r>
              <a:rPr lang="pl-PL" sz="3200" b="1" strike="noStrike" spc="-1" dirty="0">
                <a:solidFill>
                  <a:srgbClr val="17375E"/>
                </a:solidFill>
                <a:latin typeface="Calibri"/>
              </a:rPr>
              <a:t>Asystent Henryka Soćko</a:t>
            </a:r>
            <a:endParaRPr lang="pl-PL" sz="3200" b="0" strike="noStrike" spc="-1" dirty="0">
              <a:latin typeface="Arial"/>
            </a:endParaRPr>
          </a:p>
        </p:txBody>
      </p:sp>
      <p:sp>
        <p:nvSpPr>
          <p:cNvPr id="248" name="pole tekstowe 6"/>
          <p:cNvSpPr/>
          <p:nvPr/>
        </p:nvSpPr>
        <p:spPr>
          <a:xfrm>
            <a:off x="323640" y="4149000"/>
            <a:ext cx="8820000" cy="943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457200" indent="-457200">
              <a:lnSpc>
                <a:spcPct val="100000"/>
              </a:lnSpc>
              <a:buNone/>
              <a:tabLst>
                <a:tab pos="0" algn="l"/>
              </a:tabLst>
            </a:pPr>
            <a:endParaRPr lang="pl-PL" sz="2800" b="0" strike="noStrike" spc="-1" dirty="0">
              <a:latin typeface="Arial"/>
            </a:endParaRPr>
          </a:p>
          <a:p>
            <a:pPr marL="457200" indent="-457200">
              <a:lnSpc>
                <a:spcPct val="100000"/>
              </a:lnSpc>
              <a:buClr>
                <a:srgbClr val="17375E"/>
              </a:buClr>
              <a:buFont typeface="Arial"/>
              <a:buChar char="•"/>
              <a:tabLst>
                <a:tab pos="0" algn="l"/>
              </a:tabLst>
            </a:pPr>
            <a:r>
              <a:rPr lang="pl-PL" sz="2800" b="1" strike="noStrike" spc="-1" dirty="0">
                <a:solidFill>
                  <a:srgbClr val="17375E"/>
                </a:solidFill>
                <a:latin typeface="Calibri"/>
              </a:rPr>
              <a:t>Rocznik 2020</a:t>
            </a:r>
            <a:endParaRPr lang="pl-PL" sz="2800" b="0" strike="noStrike" spc="-1" dirty="0">
              <a:latin typeface="Arial"/>
            </a:endParaRPr>
          </a:p>
        </p:txBody>
      </p:sp>
      <p:pic>
        <p:nvPicPr>
          <p:cNvPr id="249" name="Picture 3"/>
          <p:cNvPicPr/>
          <p:nvPr/>
        </p:nvPicPr>
        <p:blipFill>
          <a:blip r:embed="rId3"/>
          <a:stretch/>
        </p:blipFill>
        <p:spPr>
          <a:xfrm>
            <a:off x="2584080" y="116639"/>
            <a:ext cx="6005160" cy="1574635"/>
          </a:xfrm>
          <a:prstGeom prst="rect">
            <a:avLst/>
          </a:prstGeom>
          <a:ln w="0">
            <a:noFill/>
          </a:ln>
        </p:spPr>
      </p:pic>
      <p:pic>
        <p:nvPicPr>
          <p:cNvPr id="250" name="Obraz 1"/>
          <p:cNvPicPr/>
          <p:nvPr/>
        </p:nvPicPr>
        <p:blipFill>
          <a:blip r:embed="rId4"/>
          <a:stretch/>
        </p:blipFill>
        <p:spPr>
          <a:xfrm>
            <a:off x="0" y="267480"/>
            <a:ext cx="2951280" cy="2232000"/>
          </a:xfrm>
          <a:prstGeom prst="rect">
            <a:avLst/>
          </a:prstGeom>
          <a:ln w="0">
            <a:noFill/>
          </a:ln>
        </p:spPr>
      </p:pic>
      <p:pic>
        <p:nvPicPr>
          <p:cNvPr id="251" name="Obraz 2"/>
          <p:cNvPicPr/>
          <p:nvPr/>
        </p:nvPicPr>
        <p:blipFill>
          <a:blip r:embed="rId5"/>
          <a:stretch/>
        </p:blipFill>
        <p:spPr>
          <a:xfrm>
            <a:off x="5618520" y="3182400"/>
            <a:ext cx="3671640" cy="3671640"/>
          </a:xfrm>
          <a:prstGeom prst="rect">
            <a:avLst/>
          </a:prstGeom>
          <a:ln w="0">
            <a:noFill/>
          </a:ln>
        </p:spPr>
      </p:pic>
      <p:sp>
        <p:nvSpPr>
          <p:cNvPr id="3" name="pole tekstowe 2">
            <a:extLst>
              <a:ext uri="{FF2B5EF4-FFF2-40B4-BE49-F238E27FC236}">
                <a16:creationId xmlns:a16="http://schemas.microsoft.com/office/drawing/2014/main" id="{D94E2DF1-475C-D80D-AED4-4EF057834EA6}"/>
              </a:ext>
            </a:extLst>
          </p:cNvPr>
          <p:cNvSpPr txBox="1"/>
          <p:nvPr/>
        </p:nvSpPr>
        <p:spPr>
          <a:xfrm>
            <a:off x="3646908" y="1207110"/>
            <a:ext cx="494233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5400" dirty="0">
                <a:solidFill>
                  <a:srgbClr val="FFC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Grupa „0”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2" name="Picture 2"/>
          <p:cNvPicPr/>
          <p:nvPr/>
        </p:nvPicPr>
        <p:blipFill>
          <a:blip r:embed="rId2"/>
          <a:stretch/>
        </p:blipFill>
        <p:spPr>
          <a:xfrm>
            <a:off x="0" y="0"/>
            <a:ext cx="9753120" cy="7314840"/>
          </a:xfrm>
          <a:prstGeom prst="rect">
            <a:avLst/>
          </a:prstGeom>
          <a:ln w="0">
            <a:noFill/>
          </a:ln>
        </p:spPr>
      </p:pic>
      <p:sp>
        <p:nvSpPr>
          <p:cNvPr id="253" name="Prostokąt 3"/>
          <p:cNvSpPr/>
          <p:nvPr/>
        </p:nvSpPr>
        <p:spPr>
          <a:xfrm>
            <a:off x="1753560" y="260640"/>
            <a:ext cx="6877373" cy="372264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pl-PL" sz="5400" b="1" strike="noStrike" spc="-1" dirty="0">
                <a:solidFill>
                  <a:srgbClr val="FF0000"/>
                </a:solidFill>
                <a:latin typeface="Calibri"/>
              </a:rPr>
              <a:t>GRUPA   SÓWKI </a:t>
            </a:r>
            <a:endParaRPr lang="pl-PL" sz="54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lang="pl-PL" sz="5400" b="1" strike="noStrike" spc="-1" dirty="0">
                <a:solidFill>
                  <a:srgbClr val="E46C0A"/>
                </a:solidFill>
                <a:latin typeface="Calibri"/>
              </a:rPr>
              <a:t>Grupa „0”</a:t>
            </a:r>
            <a:endParaRPr lang="pl-PL" sz="54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pl-PL" sz="3200" b="1" strike="noStrike" spc="-1" dirty="0">
                <a:solidFill>
                  <a:srgbClr val="FF0000"/>
                </a:solidFill>
                <a:latin typeface="Calibri"/>
              </a:rPr>
              <a:t>mgr Agata Gielo</a:t>
            </a:r>
            <a:endParaRPr lang="pl-PL" sz="32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pl-PL" sz="3200" b="1" strike="noStrike" spc="-1" dirty="0">
                <a:solidFill>
                  <a:srgbClr val="FF0000"/>
                </a:solidFill>
                <a:latin typeface="Calibri"/>
              </a:rPr>
              <a:t>mgr Joanna Miller</a:t>
            </a:r>
          </a:p>
          <a:p>
            <a:pPr>
              <a:lnSpc>
                <a:spcPct val="100000"/>
              </a:lnSpc>
              <a:buNone/>
            </a:pPr>
            <a:r>
              <a:rPr lang="pl-PL" sz="3200" b="1" spc="-1" dirty="0">
                <a:solidFill>
                  <a:srgbClr val="FF0000"/>
                </a:solidFill>
                <a:latin typeface="Calibri"/>
              </a:rPr>
              <a:t>Pomoc nauczyciel Justyna Świerczyńska</a:t>
            </a:r>
            <a:endParaRPr lang="pl-PL" sz="32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pl-PL" sz="3200" b="1" strike="noStrike" spc="-1" dirty="0">
                <a:solidFill>
                  <a:srgbClr val="FF0000"/>
                </a:solidFill>
                <a:latin typeface="Calibri"/>
              </a:rPr>
              <a:t>Asystent Ewa Piątkowska</a:t>
            </a:r>
            <a:endParaRPr lang="pl-PL" sz="3200" b="0" strike="noStrike" spc="-1" dirty="0">
              <a:latin typeface="Arial"/>
            </a:endParaRPr>
          </a:p>
        </p:txBody>
      </p:sp>
      <p:sp>
        <p:nvSpPr>
          <p:cNvPr id="254" name="pole tekstowe 4"/>
          <p:cNvSpPr/>
          <p:nvPr/>
        </p:nvSpPr>
        <p:spPr>
          <a:xfrm>
            <a:off x="548784" y="4228945"/>
            <a:ext cx="8856720" cy="943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457200" indent="-457200">
              <a:lnSpc>
                <a:spcPct val="100000"/>
              </a:lnSpc>
              <a:buNone/>
              <a:tabLst>
                <a:tab pos="0" algn="l"/>
              </a:tabLst>
            </a:pPr>
            <a:endParaRPr lang="pl-PL" sz="2800" b="0" strike="noStrike" spc="-1" dirty="0">
              <a:latin typeface="Arial"/>
            </a:endParaRPr>
          </a:p>
          <a:p>
            <a:pPr marL="457200" indent="-457200">
              <a:lnSpc>
                <a:spcPct val="100000"/>
              </a:lnSpc>
              <a:buClr>
                <a:srgbClr val="17375E"/>
              </a:buClr>
              <a:buFont typeface="Arial"/>
              <a:buChar char="•"/>
              <a:tabLst>
                <a:tab pos="0" algn="l"/>
              </a:tabLst>
            </a:pPr>
            <a:r>
              <a:rPr lang="pl-PL" sz="2800" b="1" strike="noStrike" spc="-1" dirty="0">
                <a:solidFill>
                  <a:srgbClr val="17375E"/>
                </a:solidFill>
                <a:latin typeface="Calibri"/>
              </a:rPr>
              <a:t>Rocznik 2020</a:t>
            </a:r>
            <a:endParaRPr lang="pl-PL" sz="2800" b="0" strike="noStrike" spc="-1" dirty="0">
              <a:latin typeface="Arial"/>
            </a:endParaRPr>
          </a:p>
        </p:txBody>
      </p:sp>
      <p:pic>
        <p:nvPicPr>
          <p:cNvPr id="255" name="Obraz 1"/>
          <p:cNvPicPr/>
          <p:nvPr/>
        </p:nvPicPr>
        <p:blipFill>
          <a:blip r:embed="rId3"/>
          <a:stretch/>
        </p:blipFill>
        <p:spPr>
          <a:xfrm>
            <a:off x="5508000" y="35640"/>
            <a:ext cx="3961800" cy="27360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" name="Picture 3"/>
          <p:cNvPicPr/>
          <p:nvPr/>
        </p:nvPicPr>
        <p:blipFill>
          <a:blip r:embed="rId3"/>
          <a:stretch/>
        </p:blipFill>
        <p:spPr>
          <a:xfrm>
            <a:off x="-505080" y="0"/>
            <a:ext cx="9648720" cy="7533000"/>
          </a:xfrm>
          <a:prstGeom prst="rect">
            <a:avLst/>
          </a:prstGeom>
          <a:ln w="0">
            <a:noFill/>
          </a:ln>
        </p:spPr>
      </p:pic>
      <p:sp>
        <p:nvSpPr>
          <p:cNvPr id="257" name="PlaceHolder 1"/>
          <p:cNvSpPr>
            <a:spLocks noGrp="1"/>
          </p:cNvSpPr>
          <p:nvPr>
            <p:ph/>
          </p:nvPr>
        </p:nvSpPr>
        <p:spPr>
          <a:xfrm>
            <a:off x="1187640" y="1124640"/>
            <a:ext cx="6048360" cy="452556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7000" lnSpcReduction="10000"/>
          </a:bodyPr>
          <a:lstStyle/>
          <a:p>
            <a:pPr>
              <a:lnSpc>
                <a:spcPct val="100000"/>
              </a:lnSpc>
              <a:spcBef>
                <a:spcPts val="561"/>
              </a:spcBef>
              <a:buNone/>
              <a:tabLst>
                <a:tab pos="0" algn="l"/>
              </a:tabLst>
            </a:pPr>
            <a:r>
              <a:rPr lang="pl-PL" sz="2800" b="1" strike="noStrike" spc="-1" dirty="0">
                <a:solidFill>
                  <a:srgbClr val="000000"/>
                </a:solidFill>
                <a:latin typeface="Calibri"/>
              </a:rPr>
              <a:t>Grupy </a:t>
            </a:r>
            <a:r>
              <a:rPr lang="pl-PL" sz="2800" b="0" strike="noStrike" spc="-1" dirty="0">
                <a:solidFill>
                  <a:srgbClr val="000000"/>
                </a:solidFill>
                <a:latin typeface="Calibri"/>
              </a:rPr>
              <a:t>(Kotki , Jeżyki)</a:t>
            </a:r>
          </a:p>
          <a:p>
            <a:pPr>
              <a:lnSpc>
                <a:spcPct val="100000"/>
              </a:lnSpc>
              <a:spcBef>
                <a:spcPts val="300"/>
              </a:spcBef>
              <a:buNone/>
              <a:tabLst>
                <a:tab pos="0" algn="l"/>
              </a:tabLst>
            </a:pPr>
            <a:r>
              <a:rPr lang="pl-PL" sz="1500" b="1" strike="noStrike" spc="-1" dirty="0">
                <a:solidFill>
                  <a:srgbClr val="000000"/>
                </a:solidFill>
                <a:latin typeface="Calibri"/>
              </a:rPr>
              <a:t>6:30 -8:40  schodzenie się dzieci, zabawy dowolne, zajęcia indywidualne </a:t>
            </a:r>
            <a:endParaRPr lang="pl-PL" sz="15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300"/>
              </a:spcBef>
              <a:buNone/>
              <a:tabLst>
                <a:tab pos="0" algn="l"/>
              </a:tabLst>
            </a:pPr>
            <a:r>
              <a:rPr lang="pl-PL" sz="1500" b="1" strike="noStrike" spc="-1" dirty="0">
                <a:solidFill>
                  <a:srgbClr val="000000"/>
                </a:solidFill>
                <a:latin typeface="Calibri"/>
              </a:rPr>
              <a:t>8:40 -9:00  zabawa ruchowa/ przygotowanie do śniadania</a:t>
            </a:r>
            <a:endParaRPr lang="pl-PL" sz="15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300"/>
              </a:spcBef>
              <a:buNone/>
              <a:tabLst>
                <a:tab pos="0" algn="l"/>
              </a:tabLst>
            </a:pPr>
            <a:r>
              <a:rPr lang="pl-PL" sz="1500" b="1" strike="noStrike" spc="-1" dirty="0">
                <a:solidFill>
                  <a:srgbClr val="000000"/>
                </a:solidFill>
                <a:latin typeface="Calibri"/>
              </a:rPr>
              <a:t>9:00 -9:30  śniadanie</a:t>
            </a:r>
            <a:endParaRPr lang="pl-PL" sz="15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300"/>
              </a:spcBef>
              <a:buNone/>
              <a:tabLst>
                <a:tab pos="0" algn="l"/>
              </a:tabLst>
            </a:pPr>
            <a:r>
              <a:rPr lang="pl-PL" sz="1500" b="1" strike="noStrike" spc="-1" dirty="0">
                <a:solidFill>
                  <a:srgbClr val="000000"/>
                </a:solidFill>
                <a:latin typeface="Calibri"/>
              </a:rPr>
              <a:t>9:30 -9:45  zabawy dowolne </a:t>
            </a:r>
            <a:endParaRPr lang="pl-PL" sz="15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300"/>
              </a:spcBef>
              <a:buNone/>
              <a:tabLst>
                <a:tab pos="0" algn="l"/>
              </a:tabLst>
            </a:pPr>
            <a:r>
              <a:rPr lang="pl-PL" sz="1500" b="1" strike="noStrike" spc="-1" dirty="0">
                <a:solidFill>
                  <a:srgbClr val="000000"/>
                </a:solidFill>
                <a:latin typeface="Calibri"/>
              </a:rPr>
              <a:t>9:45 -10:30   zajęcia dydaktyczne  w tym j. angielski/ rytmika</a:t>
            </a:r>
            <a:endParaRPr lang="pl-PL" sz="15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300"/>
              </a:spcBef>
              <a:buNone/>
              <a:tabLst>
                <a:tab pos="0" algn="l"/>
              </a:tabLst>
            </a:pPr>
            <a:r>
              <a:rPr lang="pl-PL" sz="1500" b="1" strike="noStrike" spc="-1" dirty="0">
                <a:solidFill>
                  <a:srgbClr val="000000"/>
                </a:solidFill>
                <a:latin typeface="Calibri"/>
              </a:rPr>
              <a:t>10:30- 11:45  zabawy na powietrzu lub zabawy  i zajęcia w sali </a:t>
            </a:r>
            <a:endParaRPr lang="pl-PL" sz="15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300"/>
              </a:spcBef>
              <a:buNone/>
              <a:tabLst>
                <a:tab pos="0" algn="l"/>
              </a:tabLst>
            </a:pPr>
            <a:r>
              <a:rPr lang="pl-PL" sz="1500" b="1" strike="noStrike" spc="-1" dirty="0">
                <a:solidFill>
                  <a:srgbClr val="000000"/>
                </a:solidFill>
                <a:latin typeface="Calibri"/>
              </a:rPr>
              <a:t>11:45-12:00  zabawa ruchowa, przygotowanie do obiadu</a:t>
            </a:r>
            <a:endParaRPr lang="pl-PL" sz="15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300"/>
              </a:spcBef>
              <a:buNone/>
              <a:tabLst>
                <a:tab pos="0" algn="l"/>
              </a:tabLst>
            </a:pPr>
            <a:r>
              <a:rPr lang="pl-PL" sz="1500" b="1" strike="noStrike" spc="-1" dirty="0">
                <a:solidFill>
                  <a:srgbClr val="000000"/>
                </a:solidFill>
                <a:latin typeface="Calibri"/>
              </a:rPr>
              <a:t>12:00-12:30    obiad</a:t>
            </a:r>
            <a:endParaRPr lang="pl-PL" sz="15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300"/>
              </a:spcBef>
              <a:buNone/>
              <a:tabLst>
                <a:tab pos="0" algn="l"/>
              </a:tabLst>
            </a:pPr>
            <a:r>
              <a:rPr lang="pl-PL" sz="1500" b="1" strike="noStrike" spc="-1" dirty="0">
                <a:solidFill>
                  <a:srgbClr val="000000"/>
                </a:solidFill>
                <a:latin typeface="Calibri"/>
              </a:rPr>
              <a:t>12:30 -12:45  przygotowanie do odpoczynku </a:t>
            </a:r>
            <a:endParaRPr lang="pl-PL" sz="15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300"/>
              </a:spcBef>
              <a:buNone/>
              <a:tabLst>
                <a:tab pos="0" algn="l"/>
              </a:tabLst>
            </a:pPr>
            <a:r>
              <a:rPr lang="pl-PL" sz="1500" b="1" strike="noStrike" spc="-1" dirty="0">
                <a:solidFill>
                  <a:srgbClr val="000000"/>
                </a:solidFill>
                <a:latin typeface="Calibri"/>
              </a:rPr>
              <a:t>12:45 -14:15  odpoczynek</a:t>
            </a:r>
            <a:endParaRPr lang="pl-PL" sz="15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300"/>
              </a:spcBef>
              <a:tabLst>
                <a:tab pos="0" algn="l"/>
              </a:tabLst>
            </a:pPr>
            <a:r>
              <a:rPr lang="pl-PL" sz="1500" b="1" strike="noStrike" spc="-1" dirty="0">
                <a:solidFill>
                  <a:srgbClr val="000000"/>
                </a:solidFill>
                <a:latin typeface="Calibri"/>
              </a:rPr>
              <a:t>14:15-14:45  zabawa ruchowa, przygotowanie do podwieczorku, zajęcia dodatkowe (np. zajęcia dydaktyczne  w tym j. angielski/ rytmika</a:t>
            </a:r>
            <a:r>
              <a:rPr lang="pl-PL" sz="1500" spc="-1" dirty="0">
                <a:solidFill>
                  <a:srgbClr val="000000"/>
                </a:solidFill>
                <a:latin typeface="Calibri"/>
              </a:rPr>
              <a:t>)</a:t>
            </a:r>
            <a:endParaRPr lang="pl-PL" sz="15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300"/>
              </a:spcBef>
              <a:buNone/>
              <a:tabLst>
                <a:tab pos="0" algn="l"/>
              </a:tabLst>
            </a:pPr>
            <a:r>
              <a:rPr lang="pl-PL" sz="1500" b="1" strike="noStrike" spc="-1" dirty="0">
                <a:solidFill>
                  <a:srgbClr val="000000"/>
                </a:solidFill>
                <a:latin typeface="Calibri"/>
              </a:rPr>
              <a:t>14:30 – 15:00  podwieczorek </a:t>
            </a:r>
            <a:endParaRPr lang="pl-PL" sz="15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300"/>
              </a:spcBef>
              <a:buNone/>
              <a:tabLst>
                <a:tab pos="0" algn="l"/>
              </a:tabLst>
            </a:pPr>
            <a:r>
              <a:rPr lang="pl-PL" sz="1500" b="1" strike="noStrike" spc="-1" dirty="0">
                <a:solidFill>
                  <a:srgbClr val="000000"/>
                </a:solidFill>
                <a:latin typeface="Calibri"/>
              </a:rPr>
              <a:t>15:00-17:00   zabawy dowolne, słuchanie bajek, zajęcia indywidualne, zabawy grupowe , pobyt na podwórku</a:t>
            </a:r>
            <a:br>
              <a:rPr sz="1500" dirty="0"/>
            </a:br>
            <a:endParaRPr lang="pl-PL" sz="15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8" name="PlaceHolder 2"/>
          <p:cNvSpPr>
            <a:spLocks noGrp="1"/>
          </p:cNvSpPr>
          <p:nvPr>
            <p:ph type="title"/>
          </p:nvPr>
        </p:nvSpPr>
        <p:spPr>
          <a:xfrm>
            <a:off x="539640" y="260640"/>
            <a:ext cx="7488360" cy="1079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0000"/>
          </a:bodyPr>
          <a:lstStyle/>
          <a:p>
            <a:pPr algn="ctr">
              <a:lnSpc>
                <a:spcPct val="100000"/>
              </a:lnSpc>
              <a:buNone/>
            </a:pPr>
            <a:r>
              <a:rPr lang="pl-PL" sz="4400" b="1" strike="noStrike" spc="-1" dirty="0">
                <a:solidFill>
                  <a:srgbClr val="000000"/>
                </a:solidFill>
                <a:latin typeface="Calibri"/>
              </a:rPr>
              <a:t>ROZKŁAD DNIA  W PRZEDSZKOLU</a:t>
            </a:r>
            <a:endParaRPr lang="pl-PL" sz="4400" b="0" strike="noStrike" spc="-1" dirty="0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9" name="Picture 2"/>
          <p:cNvPicPr/>
          <p:nvPr/>
        </p:nvPicPr>
        <p:blipFill>
          <a:blip r:embed="rId2"/>
          <a:stretch/>
        </p:blipFill>
        <p:spPr>
          <a:xfrm>
            <a:off x="-252360" y="-171360"/>
            <a:ext cx="9650160" cy="7602840"/>
          </a:xfrm>
          <a:prstGeom prst="rect">
            <a:avLst/>
          </a:prstGeom>
          <a:ln w="0">
            <a:noFill/>
          </a:ln>
        </p:spPr>
      </p:pic>
      <p:sp>
        <p:nvSpPr>
          <p:cNvPr id="260" name="Prostokąt 1"/>
          <p:cNvSpPr/>
          <p:nvPr/>
        </p:nvSpPr>
        <p:spPr>
          <a:xfrm>
            <a:off x="1691640" y="764640"/>
            <a:ext cx="6048360" cy="415353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pl-PL" sz="2800" b="1" strike="noStrike" spc="-1" dirty="0">
                <a:solidFill>
                  <a:srgbClr val="000000"/>
                </a:solidFill>
                <a:latin typeface="Calibri"/>
              </a:rPr>
              <a:t>Grupy (Krasnale, Misie, Pszczółki , Sówki ) </a:t>
            </a:r>
            <a:endParaRPr lang="pl-PL" sz="2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pl-PL" sz="1300" b="1" strike="noStrike" spc="-1" dirty="0">
                <a:solidFill>
                  <a:srgbClr val="000000"/>
                </a:solidFill>
                <a:latin typeface="Calibri"/>
              </a:rPr>
              <a:t>6:30 -8:40     schodzenie się dzieci, zabawy dowolne, zajęcia indywidualne </a:t>
            </a:r>
            <a:endParaRPr lang="pl-PL" sz="13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pl-PL" sz="1300" b="1" strike="noStrike" spc="-1" dirty="0">
                <a:solidFill>
                  <a:srgbClr val="000000"/>
                </a:solidFill>
                <a:latin typeface="Calibri"/>
              </a:rPr>
              <a:t>8:40 -9:00   zabawa ruchowa/ Przygotowanie do śniadania</a:t>
            </a:r>
            <a:endParaRPr lang="pl-PL" sz="13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pl-PL" sz="1300" b="1" strike="noStrike" spc="-1" dirty="0">
                <a:solidFill>
                  <a:srgbClr val="000000"/>
                </a:solidFill>
                <a:latin typeface="Calibri"/>
              </a:rPr>
              <a:t>9:00 -9:30    śniadanie</a:t>
            </a:r>
            <a:endParaRPr lang="pl-PL" sz="13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pl-PL" sz="1300" b="1" strike="noStrike" spc="-1" dirty="0">
                <a:solidFill>
                  <a:srgbClr val="000000"/>
                </a:solidFill>
                <a:latin typeface="Calibri"/>
              </a:rPr>
              <a:t>9:30-9:45     zabawy dowolne, przygotowanie do zajęć </a:t>
            </a:r>
            <a:endParaRPr lang="pl-PL" sz="13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pl-PL" sz="1300" b="1" strike="noStrike" spc="-1" dirty="0">
                <a:solidFill>
                  <a:srgbClr val="000000"/>
                </a:solidFill>
                <a:latin typeface="Calibri"/>
              </a:rPr>
              <a:t>9:45-10:45   zajęcia dydaktyczne  w tym j. angielski/ rytmika</a:t>
            </a:r>
            <a:endParaRPr lang="pl-PL" sz="13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pl-PL" sz="1300" b="1" strike="noStrike" spc="-1" dirty="0">
                <a:solidFill>
                  <a:srgbClr val="000000"/>
                </a:solidFill>
                <a:latin typeface="Calibri"/>
              </a:rPr>
              <a:t>10:45 -11:50   zabawy na powietrzu </a:t>
            </a:r>
            <a:endParaRPr lang="pl-PL" sz="13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pl-PL" sz="1300" b="1" strike="noStrike" spc="-1" dirty="0">
                <a:solidFill>
                  <a:srgbClr val="000000"/>
                </a:solidFill>
                <a:latin typeface="Calibri"/>
              </a:rPr>
              <a:t>11:50 -12:00   zabawa ruchowa przygotowanie do obiadu</a:t>
            </a:r>
            <a:endParaRPr lang="pl-PL" sz="13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pl-PL" sz="1300" b="1" strike="noStrike" spc="-1" dirty="0">
                <a:solidFill>
                  <a:srgbClr val="000000"/>
                </a:solidFill>
                <a:latin typeface="Calibri"/>
              </a:rPr>
              <a:t>12:00 -12:30  obiad </a:t>
            </a:r>
            <a:endParaRPr lang="pl-PL" sz="13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pl-PL" sz="1300" b="1" strike="noStrike" spc="-1" dirty="0">
                <a:solidFill>
                  <a:srgbClr val="000000"/>
                </a:solidFill>
                <a:latin typeface="Calibri"/>
              </a:rPr>
              <a:t>12:30-12:45  czynności higieniczne </a:t>
            </a:r>
            <a:endParaRPr lang="pl-PL" sz="1300" b="0" strike="noStrike" spc="-1" dirty="0">
              <a:latin typeface="Arial"/>
            </a:endParaRPr>
          </a:p>
          <a:p>
            <a:r>
              <a:rPr lang="pl-PL" sz="1300" b="1" strike="noStrike" spc="-1" dirty="0">
                <a:solidFill>
                  <a:srgbClr val="000000"/>
                </a:solidFill>
                <a:latin typeface="Calibri"/>
              </a:rPr>
              <a:t>12:45 -14:30  zajęcia indywidualne, zajęcia dodatkowe, odpoczynek , zajęcia </a:t>
            </a:r>
            <a:br>
              <a:rPr sz="1300" dirty="0"/>
            </a:br>
            <a:r>
              <a:rPr lang="pl-PL" sz="1300" b="1" strike="noStrike" spc="-1" dirty="0">
                <a:solidFill>
                  <a:srgbClr val="000000"/>
                </a:solidFill>
                <a:latin typeface="Calibri"/>
              </a:rPr>
              <a:t>                        dydaktyczne, zajęcia dodatkowe , zajęcia dydaktyczne  w tym  </a:t>
            </a:r>
            <a:br>
              <a:rPr lang="pl-PL" sz="1300" b="1" strike="noStrike" spc="-1" dirty="0">
                <a:solidFill>
                  <a:srgbClr val="000000"/>
                </a:solidFill>
                <a:latin typeface="Calibri"/>
              </a:rPr>
            </a:br>
            <a:r>
              <a:rPr lang="pl-PL" sz="1300" b="1" strike="noStrike" spc="-1" dirty="0">
                <a:solidFill>
                  <a:srgbClr val="000000"/>
                </a:solidFill>
                <a:latin typeface="Calibri"/>
              </a:rPr>
              <a:t>                         j.angielski/ rytmika</a:t>
            </a:r>
            <a:endParaRPr lang="pl-PL" sz="13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pl-PL" sz="1300" b="1" strike="noStrike" spc="-1" dirty="0">
                <a:solidFill>
                  <a:srgbClr val="000000"/>
                </a:solidFill>
                <a:latin typeface="Calibri"/>
              </a:rPr>
              <a:t>14:30-14:45  zabawa ruchowa</a:t>
            </a:r>
            <a:endParaRPr lang="pl-PL" sz="13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pl-PL" sz="1300" b="1" strike="noStrike" spc="-1" dirty="0">
                <a:solidFill>
                  <a:srgbClr val="000000"/>
                </a:solidFill>
                <a:latin typeface="Calibri"/>
              </a:rPr>
              <a:t>14:45 -15:00  podwieczorek </a:t>
            </a:r>
            <a:endParaRPr lang="pl-PL" sz="13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pl-PL" sz="1300" b="1" strike="noStrike" spc="-1" dirty="0">
                <a:solidFill>
                  <a:srgbClr val="000000"/>
                </a:solidFill>
                <a:latin typeface="Calibri"/>
              </a:rPr>
              <a:t>15:00-17:00  praca indywidualna, zabawy dowolne, słuchanie bajek , zabawy </a:t>
            </a:r>
            <a:br>
              <a:rPr sz="1300" dirty="0"/>
            </a:br>
            <a:r>
              <a:rPr lang="pl-PL" sz="1300" b="1" strike="noStrike" spc="-1" dirty="0">
                <a:solidFill>
                  <a:srgbClr val="000000"/>
                </a:solidFill>
                <a:latin typeface="Calibri"/>
              </a:rPr>
              <a:t>                        grupowe , zajęcia dodatkowe, zabawy na podwórku</a:t>
            </a:r>
            <a:endParaRPr lang="pl-PL" sz="13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1" name="Picture 3"/>
          <p:cNvPicPr/>
          <p:nvPr/>
        </p:nvPicPr>
        <p:blipFill>
          <a:blip r:embed="rId2"/>
          <a:stretch/>
        </p:blipFill>
        <p:spPr>
          <a:xfrm>
            <a:off x="-610920" y="-296381"/>
            <a:ext cx="9754920" cy="7314840"/>
          </a:xfrm>
          <a:prstGeom prst="rect">
            <a:avLst/>
          </a:prstGeom>
          <a:ln w="0">
            <a:noFill/>
          </a:ln>
        </p:spPr>
      </p:pic>
      <p:sp>
        <p:nvSpPr>
          <p:cNvPr id="262" name="Podtytuł 2"/>
          <p:cNvSpPr/>
          <p:nvPr/>
        </p:nvSpPr>
        <p:spPr>
          <a:xfrm>
            <a:off x="277200" y="188280"/>
            <a:ext cx="8568720" cy="5112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rmAutofit fontScale="89000" lnSpcReduction="10000"/>
          </a:bodyPr>
          <a:lstStyle/>
          <a:p>
            <a:pPr>
              <a:lnSpc>
                <a:spcPct val="100000"/>
              </a:lnSpc>
              <a:spcBef>
                <a:spcPts val="641"/>
              </a:spcBef>
              <a:buNone/>
              <a:tabLst>
                <a:tab pos="0" algn="l"/>
              </a:tabLst>
            </a:pPr>
            <a:r>
              <a:rPr lang="pl-PL" sz="3200" b="1" i="1" strike="noStrike" spc="-1" dirty="0">
                <a:solidFill>
                  <a:srgbClr val="7030A0"/>
                </a:solidFill>
                <a:latin typeface="Calibri"/>
              </a:rPr>
              <a:t>Język angielski: </a:t>
            </a:r>
            <a:endParaRPr lang="pl-PL" sz="32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  <a:buNone/>
              <a:tabLst>
                <a:tab pos="0" algn="l"/>
              </a:tabLst>
            </a:pPr>
            <a:r>
              <a:rPr lang="pl-PL" sz="3200" b="1" strike="noStrike" spc="-1" dirty="0">
                <a:solidFill>
                  <a:srgbClr val="376092"/>
                </a:solidFill>
                <a:latin typeface="Calibri"/>
              </a:rPr>
              <a:t>             mgr Magdalena Machacka</a:t>
            </a:r>
            <a:endParaRPr lang="pl-PL" sz="32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  <a:buNone/>
              <a:tabLst>
                <a:tab pos="0" algn="l"/>
              </a:tabLst>
            </a:pPr>
            <a:endParaRPr lang="pl-PL" sz="32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  <a:buNone/>
              <a:tabLst>
                <a:tab pos="0" algn="l"/>
              </a:tabLst>
            </a:pPr>
            <a:r>
              <a:rPr lang="pl-PL" sz="3200" b="1" i="1" strike="noStrike" spc="-1" dirty="0">
                <a:solidFill>
                  <a:srgbClr val="7030A0"/>
                </a:solidFill>
                <a:latin typeface="Calibri"/>
              </a:rPr>
              <a:t>Logopeda</a:t>
            </a:r>
            <a:r>
              <a:rPr lang="pl-PL" sz="3200" b="1" i="1" spc="-1" dirty="0">
                <a:solidFill>
                  <a:srgbClr val="7030A0"/>
                </a:solidFill>
                <a:latin typeface="Calibri"/>
              </a:rPr>
              <a:t>  </a:t>
            </a:r>
            <a:r>
              <a:rPr lang="pl-PL" sz="3200" b="1" i="1" strike="noStrike" spc="-1" dirty="0">
                <a:solidFill>
                  <a:srgbClr val="7030A0"/>
                </a:solidFill>
                <a:latin typeface="Calibri"/>
              </a:rPr>
              <a:t>: </a:t>
            </a:r>
            <a:endParaRPr lang="pl-PL" sz="32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  <a:buNone/>
              <a:tabLst>
                <a:tab pos="0" algn="l"/>
              </a:tabLst>
            </a:pPr>
            <a:r>
              <a:rPr lang="pl-PL" sz="3200" b="1" strike="noStrike" spc="-1" dirty="0">
                <a:solidFill>
                  <a:srgbClr val="376092"/>
                </a:solidFill>
                <a:latin typeface="Calibri"/>
              </a:rPr>
              <a:t>        mgr Anna Jóźwik </a:t>
            </a:r>
            <a:endParaRPr lang="pl-PL" sz="32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  <a:buNone/>
              <a:tabLst>
                <a:tab pos="0" algn="l"/>
              </a:tabLst>
            </a:pPr>
            <a:r>
              <a:rPr lang="pl-PL" sz="3200" b="1" i="1" strike="noStrike" spc="-1" dirty="0">
                <a:solidFill>
                  <a:srgbClr val="7030A0"/>
                </a:solidFill>
                <a:latin typeface="Calibri"/>
              </a:rPr>
              <a:t>Pedagog specjalny :</a:t>
            </a:r>
            <a:endParaRPr lang="pl-PL" sz="3200" b="0" i="1" strike="noStrike" spc="-1" dirty="0">
              <a:solidFill>
                <a:srgbClr val="7030A0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  <a:buNone/>
              <a:tabLst>
                <a:tab pos="0" algn="l"/>
              </a:tabLst>
            </a:pPr>
            <a:r>
              <a:rPr lang="pl-PL" sz="3200" b="1" strike="noStrike" spc="-1" dirty="0">
                <a:solidFill>
                  <a:srgbClr val="376092"/>
                </a:solidFill>
                <a:latin typeface="Calibri"/>
              </a:rPr>
              <a:t>               mgr Iwona Jaranowska</a:t>
            </a:r>
            <a:endParaRPr lang="pl-PL" sz="32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  <a:buNone/>
              <a:tabLst>
                <a:tab pos="0" algn="l"/>
              </a:tabLst>
            </a:pPr>
            <a:endParaRPr lang="pl-PL" sz="32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  <a:buNone/>
              <a:tabLst>
                <a:tab pos="0" algn="l"/>
              </a:tabLst>
            </a:pPr>
            <a:r>
              <a:rPr lang="pl-PL" sz="3200" b="1" i="1" strike="noStrike" spc="-1" dirty="0">
                <a:solidFill>
                  <a:srgbClr val="7030A0"/>
                </a:solidFill>
                <a:latin typeface="Calibri"/>
              </a:rPr>
              <a:t>Psycholog</a:t>
            </a:r>
            <a:r>
              <a:rPr lang="pl-PL" sz="3200" b="1" strike="noStrike" spc="-1" dirty="0">
                <a:solidFill>
                  <a:srgbClr val="376092"/>
                </a:solidFill>
                <a:latin typeface="Calibri"/>
              </a:rPr>
              <a:t> : mgr Anna Bogacka</a:t>
            </a:r>
          </a:p>
          <a:p>
            <a:pPr>
              <a:lnSpc>
                <a:spcPct val="100000"/>
              </a:lnSpc>
              <a:spcBef>
                <a:spcPts val="641"/>
              </a:spcBef>
              <a:buNone/>
              <a:tabLst>
                <a:tab pos="0" algn="l"/>
              </a:tabLst>
            </a:pPr>
            <a:endParaRPr lang="pl-PL" sz="32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  <a:buNone/>
              <a:tabLst>
                <a:tab pos="0" algn="l"/>
              </a:tabLst>
            </a:pPr>
            <a:r>
              <a:rPr lang="pl-PL" sz="3200" b="1" strike="noStrike" spc="-1" dirty="0">
                <a:solidFill>
                  <a:srgbClr val="376092"/>
                </a:solidFill>
                <a:latin typeface="Calibri"/>
              </a:rPr>
              <a:t>             </a:t>
            </a:r>
            <a:endParaRPr lang="pl-PL" sz="32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  <a:buNone/>
              <a:tabLst>
                <a:tab pos="0" algn="l"/>
              </a:tabLst>
            </a:pPr>
            <a:endParaRPr lang="pl-PL" sz="32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  <a:buNone/>
              <a:tabLst>
                <a:tab pos="0" algn="l"/>
              </a:tabLst>
            </a:pPr>
            <a:endParaRPr lang="pl-PL" sz="32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3" name="Picture 3"/>
          <p:cNvPicPr/>
          <p:nvPr/>
        </p:nvPicPr>
        <p:blipFill>
          <a:blip r:embed="rId2"/>
          <a:stretch/>
        </p:blipFill>
        <p:spPr>
          <a:xfrm>
            <a:off x="-429208" y="-228420"/>
            <a:ext cx="9754920" cy="7314840"/>
          </a:xfrm>
          <a:prstGeom prst="rect">
            <a:avLst/>
          </a:prstGeom>
          <a:ln w="0">
            <a:noFill/>
          </a:ln>
        </p:spPr>
      </p:pic>
      <p:sp>
        <p:nvSpPr>
          <p:cNvPr id="264" name="Prostokąt 3"/>
          <p:cNvSpPr/>
          <p:nvPr/>
        </p:nvSpPr>
        <p:spPr>
          <a:xfrm>
            <a:off x="197325" y="1365385"/>
            <a:ext cx="7668290" cy="329175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pl-PL" sz="3600" b="1" strike="noStrike" spc="-1" dirty="0">
                <a:solidFill>
                  <a:srgbClr val="376092"/>
                </a:solidFill>
                <a:latin typeface="Calibri"/>
              </a:rPr>
              <a:t>Religia</a:t>
            </a:r>
            <a:endParaRPr lang="pl-PL" sz="36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pl-PL" sz="2800" b="1" strike="noStrike" spc="-1" dirty="0">
                <a:solidFill>
                  <a:srgbClr val="376092"/>
                </a:solidFill>
                <a:latin typeface="Calibri"/>
              </a:rPr>
              <a:t>mgr  Maria d’Erceville </a:t>
            </a:r>
            <a:endParaRPr lang="pl-PL" sz="28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pl-PL" sz="2400" b="1" strike="noStrike" spc="-1" dirty="0">
                <a:solidFill>
                  <a:srgbClr val="376092"/>
                </a:solidFill>
                <a:latin typeface="Calibri"/>
              </a:rPr>
              <a:t>Harmonogram :  </a:t>
            </a:r>
            <a:endParaRPr lang="pl-PL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pl-PL" sz="2400" b="1" strike="noStrike" spc="-1" dirty="0">
                <a:solidFill>
                  <a:srgbClr val="FF0000"/>
                </a:solidFill>
                <a:latin typeface="Calibri"/>
              </a:rPr>
              <a:t>Grupy :   „0 ” - 1 x w tygodniu po 0.5 h</a:t>
            </a:r>
          </a:p>
          <a:p>
            <a:pPr>
              <a:lnSpc>
                <a:spcPct val="100000"/>
              </a:lnSpc>
              <a:buNone/>
            </a:pPr>
            <a:r>
              <a:rPr lang="pl-PL" sz="2400" b="1" spc="-1" dirty="0">
                <a:solidFill>
                  <a:srgbClr val="FF0000"/>
                </a:solidFill>
                <a:latin typeface="Calibri"/>
              </a:rPr>
              <a:t>Grupy : 5 latki </a:t>
            </a:r>
            <a:r>
              <a:rPr lang="pl-PL" sz="2400" b="1" strike="noStrike" spc="-1" dirty="0">
                <a:solidFill>
                  <a:srgbClr val="FF0000"/>
                </a:solidFill>
                <a:latin typeface="Calibri"/>
              </a:rPr>
              <a:t>- 1 x w tygodniu po 0.5 h </a:t>
            </a:r>
          </a:p>
          <a:p>
            <a:pPr>
              <a:lnSpc>
                <a:spcPct val="100000"/>
              </a:lnSpc>
              <a:buNone/>
            </a:pPr>
            <a:r>
              <a:rPr lang="pl-PL" sz="2400" b="0" strike="noStrike" spc="-1" dirty="0">
                <a:latin typeface="Arial"/>
              </a:rPr>
              <a:t>Wtorek /czwartek</a:t>
            </a:r>
          </a:p>
          <a:p>
            <a:pPr>
              <a:lnSpc>
                <a:spcPct val="100000"/>
              </a:lnSpc>
              <a:buNone/>
            </a:pPr>
            <a:r>
              <a:rPr lang="pl-PL" sz="2400" b="1" strike="noStrike" spc="-1" dirty="0">
                <a:solidFill>
                  <a:srgbClr val="376092"/>
                </a:solidFill>
                <a:latin typeface="Calibri"/>
              </a:rPr>
              <a:t>Zajęcia będą się odbywały  w innej sali niż sala   grupy i tylko na wniosek/zgodę Rodziców</a:t>
            </a:r>
            <a:endParaRPr lang="pl-PL" sz="2400" b="0" strike="noStrike" spc="-1" dirty="0">
              <a:latin typeface="Arial"/>
            </a:endParaRPr>
          </a:p>
        </p:txBody>
      </p:sp>
      <p:pic>
        <p:nvPicPr>
          <p:cNvPr id="265" name="Obraz 5"/>
          <p:cNvPicPr/>
          <p:nvPr/>
        </p:nvPicPr>
        <p:blipFill>
          <a:blip r:embed="rId3"/>
          <a:stretch/>
        </p:blipFill>
        <p:spPr>
          <a:xfrm>
            <a:off x="7187183" y="-64218"/>
            <a:ext cx="1759491" cy="178329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" name="Picture 3"/>
          <p:cNvPicPr/>
          <p:nvPr/>
        </p:nvPicPr>
        <p:blipFill>
          <a:blip r:embed="rId2"/>
          <a:stretch/>
        </p:blipFill>
        <p:spPr>
          <a:xfrm>
            <a:off x="-304920" y="-315360"/>
            <a:ext cx="9754920" cy="7314840"/>
          </a:xfrm>
          <a:prstGeom prst="rect">
            <a:avLst/>
          </a:prstGeom>
          <a:ln w="0">
            <a:noFill/>
          </a:ln>
        </p:spPr>
      </p:pic>
      <p:sp>
        <p:nvSpPr>
          <p:cNvPr id="267" name="Symbol zastępczy zawartości 2"/>
          <p:cNvSpPr/>
          <p:nvPr/>
        </p:nvSpPr>
        <p:spPr>
          <a:xfrm>
            <a:off x="0" y="260640"/>
            <a:ext cx="9143640" cy="2376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  <a:spcBef>
                <a:spcPts val="641"/>
              </a:spcBef>
              <a:buNone/>
              <a:tabLst>
                <a:tab pos="0" algn="l"/>
              </a:tabLst>
            </a:pPr>
            <a:r>
              <a:rPr lang="pl-PL" sz="3200" b="1" u="sng" strike="noStrike" spc="-1" dirty="0">
                <a:solidFill>
                  <a:srgbClr val="FF0000"/>
                </a:solidFill>
                <a:uFillTx/>
                <a:latin typeface="Calibri"/>
              </a:rPr>
              <a:t>Realizujemy i wdrażamy:</a:t>
            </a:r>
            <a:endParaRPr lang="pl-PL" sz="3200" b="0" strike="noStrike" spc="-1" dirty="0">
              <a:latin typeface="Arial"/>
            </a:endParaRPr>
          </a:p>
          <a:p>
            <a:pPr marL="514440" indent="-514440">
              <a:lnSpc>
                <a:spcPct val="100000"/>
              </a:lnSpc>
              <a:spcBef>
                <a:spcPts val="519"/>
              </a:spcBef>
              <a:buClr>
                <a:srgbClr val="31859C"/>
              </a:buClr>
              <a:buFont typeface="Arial"/>
              <a:buAutoNum type="arabicPeriod"/>
              <a:tabLst>
                <a:tab pos="0" algn="l"/>
              </a:tabLst>
            </a:pPr>
            <a:r>
              <a:rPr lang="pl-PL" sz="2600" b="1" strike="noStrike" spc="-1" dirty="0">
                <a:solidFill>
                  <a:srgbClr val="31859C"/>
                </a:solidFill>
                <a:latin typeface="Calibri"/>
              </a:rPr>
              <a:t>System zarządzania SCRUM</a:t>
            </a:r>
            <a:endParaRPr lang="pl-PL" sz="2600" b="0" strike="noStrike" spc="-1" dirty="0">
              <a:latin typeface="Arial"/>
            </a:endParaRPr>
          </a:p>
          <a:p>
            <a:pPr marL="514440" indent="-514440">
              <a:lnSpc>
                <a:spcPct val="100000"/>
              </a:lnSpc>
              <a:spcBef>
                <a:spcPts val="519"/>
              </a:spcBef>
              <a:buClr>
                <a:srgbClr val="31859C"/>
              </a:buClr>
              <a:buFont typeface="Arial"/>
              <a:buAutoNum type="arabicPeriod"/>
              <a:tabLst>
                <a:tab pos="0" algn="l"/>
              </a:tabLst>
            </a:pPr>
            <a:r>
              <a:rPr lang="pl-PL" sz="2600" b="1" strike="noStrike" spc="-1" dirty="0">
                <a:solidFill>
                  <a:srgbClr val="31859C"/>
                </a:solidFill>
                <a:latin typeface="Calibri"/>
              </a:rPr>
              <a:t>„Kodowanie na dywanie” </a:t>
            </a:r>
            <a:endParaRPr lang="pl-PL" sz="2600" b="0" strike="noStrike" spc="-1" dirty="0">
              <a:latin typeface="Arial"/>
            </a:endParaRPr>
          </a:p>
          <a:p>
            <a:pPr marL="514440" indent="-514440">
              <a:lnSpc>
                <a:spcPct val="100000"/>
              </a:lnSpc>
              <a:spcBef>
                <a:spcPts val="519"/>
              </a:spcBef>
              <a:buClr>
                <a:srgbClr val="31859C"/>
              </a:buClr>
              <a:buFont typeface="Arial"/>
              <a:buAutoNum type="arabicPeriod"/>
              <a:tabLst>
                <a:tab pos="0" algn="l"/>
              </a:tabLst>
            </a:pPr>
            <a:r>
              <a:rPr lang="pl-PL" sz="2600" b="1" strike="noStrike" spc="-1" dirty="0">
                <a:solidFill>
                  <a:srgbClr val="31859C"/>
                </a:solidFill>
                <a:latin typeface="Calibri"/>
              </a:rPr>
              <a:t>Innowację  pedagogiczną – „Savoir-vivre”</a:t>
            </a:r>
            <a:endParaRPr lang="pl-PL" sz="2600" b="0" strike="noStrike" spc="-1" dirty="0">
              <a:latin typeface="Arial"/>
            </a:endParaRPr>
          </a:p>
          <a:p>
            <a:pPr marL="514440" indent="-514440">
              <a:lnSpc>
                <a:spcPct val="100000"/>
              </a:lnSpc>
              <a:spcBef>
                <a:spcPts val="519"/>
              </a:spcBef>
              <a:buClr>
                <a:srgbClr val="31859C"/>
              </a:buClr>
              <a:buFont typeface="Arial"/>
              <a:buAutoNum type="arabicPeriod"/>
              <a:tabLst>
                <a:tab pos="0" algn="l"/>
              </a:tabLst>
            </a:pPr>
            <a:r>
              <a:rPr lang="pl-PL" sz="2600" b="1" strike="noStrike" spc="-1" dirty="0">
                <a:solidFill>
                  <a:srgbClr val="31859C"/>
                </a:solidFill>
                <a:latin typeface="Calibri"/>
              </a:rPr>
              <a:t>Innowację pedagogiczną – „Język angielski coraz mniej obcy”</a:t>
            </a:r>
            <a:endParaRPr lang="pl-PL" sz="2600" b="0" strike="noStrike" spc="-1" dirty="0">
              <a:latin typeface="Arial"/>
            </a:endParaRPr>
          </a:p>
          <a:p>
            <a:pPr marL="514440" indent="-514440">
              <a:lnSpc>
                <a:spcPct val="100000"/>
              </a:lnSpc>
              <a:spcBef>
                <a:spcPts val="519"/>
              </a:spcBef>
              <a:buClr>
                <a:srgbClr val="31859C"/>
              </a:buClr>
              <a:buFont typeface="Arial"/>
              <a:buAutoNum type="arabicPeriod"/>
              <a:tabLst>
                <a:tab pos="0" algn="l"/>
              </a:tabLst>
            </a:pPr>
            <a:r>
              <a:rPr lang="pl-PL" sz="2600" b="1" strike="noStrike" spc="-1" dirty="0">
                <a:solidFill>
                  <a:srgbClr val="31859C"/>
                </a:solidFill>
                <a:latin typeface="Calibri"/>
              </a:rPr>
              <a:t>Projekt Ekologiczny - Miasta Stołecznego Warszawy </a:t>
            </a:r>
            <a:endParaRPr lang="pl-PL" sz="2600" b="0" strike="noStrike" spc="-1" dirty="0">
              <a:latin typeface="Arial"/>
            </a:endParaRPr>
          </a:p>
          <a:p>
            <a:pPr marL="514440" indent="-514440">
              <a:lnSpc>
                <a:spcPct val="100000"/>
              </a:lnSpc>
              <a:spcBef>
                <a:spcPts val="519"/>
              </a:spcBef>
              <a:buClr>
                <a:srgbClr val="31859C"/>
              </a:buClr>
              <a:buFont typeface="Arial"/>
              <a:buAutoNum type="arabicPeriod"/>
              <a:tabLst>
                <a:tab pos="0" algn="l"/>
              </a:tabLst>
            </a:pPr>
            <a:r>
              <a:rPr lang="pl-PL" sz="2600" b="1" strike="noStrike" spc="-1" dirty="0">
                <a:solidFill>
                  <a:srgbClr val="31859C"/>
                </a:solidFill>
                <a:latin typeface="Calibri"/>
              </a:rPr>
              <a:t>Program Bezpieczny Przedszkolak </a:t>
            </a:r>
            <a:endParaRPr lang="pl-PL" sz="2600" b="0" strike="noStrike" spc="-1" dirty="0">
              <a:latin typeface="Arial"/>
            </a:endParaRPr>
          </a:p>
          <a:p>
            <a:pPr marL="514440" indent="-514440">
              <a:lnSpc>
                <a:spcPct val="100000"/>
              </a:lnSpc>
              <a:spcBef>
                <a:spcPts val="519"/>
              </a:spcBef>
              <a:buClr>
                <a:srgbClr val="31859C"/>
              </a:buClr>
              <a:buFont typeface="Arial"/>
              <a:buAutoNum type="arabicPeriod"/>
              <a:tabLst>
                <a:tab pos="0" algn="l"/>
              </a:tabLst>
            </a:pPr>
            <a:r>
              <a:rPr lang="pl-PL" sz="2600" b="1" strike="noStrike" spc="-1" dirty="0">
                <a:solidFill>
                  <a:srgbClr val="31859C"/>
                </a:solidFill>
                <a:latin typeface="Calibri"/>
              </a:rPr>
              <a:t>Program Współpracy ze szkołą</a:t>
            </a:r>
            <a:endParaRPr lang="pl-PL" sz="2600" b="0" strike="noStrike" spc="-1" dirty="0">
              <a:latin typeface="Arial"/>
            </a:endParaRPr>
          </a:p>
          <a:p>
            <a:pPr marL="514440" indent="-514440">
              <a:lnSpc>
                <a:spcPct val="100000"/>
              </a:lnSpc>
              <a:spcBef>
                <a:spcPts val="519"/>
              </a:spcBef>
              <a:buClr>
                <a:srgbClr val="31859C"/>
              </a:buClr>
              <a:buFont typeface="Arial"/>
              <a:buAutoNum type="arabicPeriod"/>
              <a:tabLst>
                <a:tab pos="0" algn="l"/>
              </a:tabLst>
            </a:pPr>
            <a:r>
              <a:rPr lang="pl-PL" sz="2600" b="1" strike="noStrike" spc="-1" dirty="0">
                <a:solidFill>
                  <a:srgbClr val="31859C"/>
                </a:solidFill>
                <a:latin typeface="Calibri"/>
              </a:rPr>
              <a:t>Program „W krainie uczuć i emocji przedszkolaka”</a:t>
            </a:r>
            <a:endParaRPr lang="pl-PL" sz="2600" b="0" strike="noStrike" spc="-1" dirty="0">
              <a:latin typeface="Arial"/>
            </a:endParaRPr>
          </a:p>
          <a:p>
            <a:pPr marL="514440" indent="-514440">
              <a:lnSpc>
                <a:spcPct val="100000"/>
              </a:lnSpc>
              <a:spcBef>
                <a:spcPts val="519"/>
              </a:spcBef>
              <a:buClr>
                <a:srgbClr val="31859C"/>
              </a:buClr>
              <a:buFont typeface="Arial"/>
              <a:buAutoNum type="arabicPeriod"/>
              <a:tabLst>
                <a:tab pos="0" algn="l"/>
              </a:tabLst>
            </a:pPr>
            <a:r>
              <a:rPr lang="pl-PL" sz="2600" b="1" strike="noStrike" spc="-1" dirty="0">
                <a:solidFill>
                  <a:srgbClr val="31859C"/>
                </a:solidFill>
                <a:latin typeface="Calibri"/>
              </a:rPr>
              <a:t>Program profilaktyczny „Chronimy dzieci”</a:t>
            </a:r>
          </a:p>
          <a:p>
            <a:pPr marL="514440" indent="-514440">
              <a:lnSpc>
                <a:spcPct val="100000"/>
              </a:lnSpc>
              <a:spcBef>
                <a:spcPts val="519"/>
              </a:spcBef>
              <a:buClr>
                <a:srgbClr val="31859C"/>
              </a:buClr>
              <a:buFont typeface="Arial"/>
              <a:buAutoNum type="arabicPeriod"/>
              <a:tabLst>
                <a:tab pos="0" algn="l"/>
              </a:tabLst>
            </a:pPr>
            <a:r>
              <a:rPr lang="pl-PL" sz="2600" b="1" spc="-1" dirty="0">
                <a:solidFill>
                  <a:srgbClr val="31859C"/>
                </a:solidFill>
                <a:latin typeface="Calibri"/>
              </a:rPr>
              <a:t>Program Sanepidu</a:t>
            </a:r>
          </a:p>
          <a:p>
            <a:pPr marL="514440" indent="-514440">
              <a:lnSpc>
                <a:spcPct val="100000"/>
              </a:lnSpc>
              <a:spcBef>
                <a:spcPts val="519"/>
              </a:spcBef>
              <a:buClr>
                <a:srgbClr val="31859C"/>
              </a:buClr>
              <a:buFont typeface="Arial"/>
              <a:buAutoNum type="arabicPeriod"/>
              <a:tabLst>
                <a:tab pos="0" algn="l"/>
              </a:tabLst>
            </a:pPr>
            <a:r>
              <a:rPr lang="pl-PL" sz="2600" b="1" spc="-1" dirty="0">
                <a:solidFill>
                  <a:srgbClr val="31859C"/>
                </a:solidFill>
                <a:latin typeface="Calibri"/>
              </a:rPr>
              <a:t>Programy własne nauczycieli</a:t>
            </a:r>
            <a:endParaRPr lang="pl-PL" sz="2600" b="0" strike="noStrike" spc="-1" dirty="0">
              <a:latin typeface="Arial"/>
            </a:endParaRPr>
          </a:p>
          <a:p>
            <a:pPr marL="514440" indent="-514440">
              <a:lnSpc>
                <a:spcPct val="100000"/>
              </a:lnSpc>
              <a:spcBef>
                <a:spcPts val="641"/>
              </a:spcBef>
              <a:buNone/>
              <a:tabLst>
                <a:tab pos="0" algn="l"/>
              </a:tabLst>
            </a:pPr>
            <a:endParaRPr lang="pl-PL" sz="32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  <a:buNone/>
              <a:tabLst>
                <a:tab pos="0" algn="l"/>
              </a:tabLst>
            </a:pPr>
            <a:endParaRPr lang="pl-PL" sz="32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  <a:buNone/>
              <a:tabLst>
                <a:tab pos="0" algn="l"/>
              </a:tabLst>
            </a:pPr>
            <a:endParaRPr lang="pl-PL" sz="3200" b="0" strike="noStrike" spc="-1" dirty="0">
              <a:latin typeface="Arial"/>
            </a:endParaRPr>
          </a:p>
          <a:p>
            <a:pPr marL="514440" indent="-514440">
              <a:lnSpc>
                <a:spcPct val="100000"/>
              </a:lnSpc>
              <a:spcBef>
                <a:spcPts val="641"/>
              </a:spcBef>
              <a:buNone/>
              <a:tabLst>
                <a:tab pos="0" algn="l"/>
              </a:tabLst>
            </a:pPr>
            <a:endParaRPr lang="pl-PL" sz="32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  <a:buNone/>
              <a:tabLst>
                <a:tab pos="0" algn="l"/>
              </a:tabLst>
            </a:pPr>
            <a:endParaRPr lang="pl-PL" sz="32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  <a:buNone/>
              <a:tabLst>
                <a:tab pos="0" algn="l"/>
              </a:tabLst>
            </a:pPr>
            <a:endParaRPr lang="pl-PL" sz="32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  <a:buNone/>
              <a:tabLst>
                <a:tab pos="0" algn="l"/>
              </a:tabLst>
            </a:pPr>
            <a:r>
              <a:rPr lang="pl-PL" sz="3200" b="1" strike="noStrike" spc="-1" dirty="0">
                <a:solidFill>
                  <a:srgbClr val="31859C"/>
                </a:solidFill>
                <a:latin typeface="Calibri"/>
              </a:rPr>
              <a:t> </a:t>
            </a:r>
            <a:endParaRPr lang="pl-PL" sz="32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8" name="Picture 3"/>
          <p:cNvPicPr/>
          <p:nvPr/>
        </p:nvPicPr>
        <p:blipFill>
          <a:blip r:embed="rId2"/>
          <a:stretch/>
        </p:blipFill>
        <p:spPr>
          <a:xfrm>
            <a:off x="-304920" y="-225360"/>
            <a:ext cx="9754920" cy="7314840"/>
          </a:xfrm>
          <a:prstGeom prst="rect">
            <a:avLst/>
          </a:prstGeom>
          <a:ln w="0">
            <a:noFill/>
          </a:ln>
        </p:spPr>
      </p:pic>
      <p:sp>
        <p:nvSpPr>
          <p:cNvPr id="269" name="PlaceHolder 1"/>
          <p:cNvSpPr>
            <a:spLocks noGrp="1"/>
          </p:cNvSpPr>
          <p:nvPr>
            <p:ph/>
          </p:nvPr>
        </p:nvSpPr>
        <p:spPr>
          <a:xfrm>
            <a:off x="1259640" y="404640"/>
            <a:ext cx="5184360" cy="3168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lnSpc>
                <a:spcPct val="100000"/>
              </a:lnSpc>
              <a:spcBef>
                <a:spcPts val="641"/>
              </a:spcBef>
              <a:buNone/>
              <a:tabLst>
                <a:tab pos="0" algn="l"/>
              </a:tabLst>
            </a:pPr>
            <a:r>
              <a:rPr lang="pl-PL" sz="3200" b="1" strike="noStrike" spc="-1" dirty="0">
                <a:solidFill>
                  <a:srgbClr val="31859C"/>
                </a:solidFill>
                <a:latin typeface="Calibri"/>
              </a:rPr>
              <a:t>GOTUJĄ DLA DZIECI </a:t>
            </a:r>
            <a:endParaRPr lang="pl-PL" sz="32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561"/>
              </a:spcBef>
              <a:buNone/>
              <a:tabLst>
                <a:tab pos="0" algn="l"/>
              </a:tabLst>
            </a:pPr>
            <a:r>
              <a:rPr lang="pl-PL" sz="2800" b="0" strike="noStrike" spc="-1" dirty="0">
                <a:solidFill>
                  <a:srgbClr val="000000"/>
                </a:solidFill>
                <a:latin typeface="Calibri"/>
              </a:rPr>
              <a:t>Pani Joanna Pazio</a:t>
            </a:r>
          </a:p>
          <a:p>
            <a:pPr>
              <a:lnSpc>
                <a:spcPct val="100000"/>
              </a:lnSpc>
              <a:spcBef>
                <a:spcPts val="561"/>
              </a:spcBef>
              <a:buNone/>
              <a:tabLst>
                <a:tab pos="0" algn="l"/>
              </a:tabLst>
            </a:pPr>
            <a:r>
              <a:rPr lang="pl-PL" sz="2800" b="0" strike="noStrike" spc="-1" dirty="0">
                <a:solidFill>
                  <a:srgbClr val="000000"/>
                </a:solidFill>
                <a:latin typeface="Calibri"/>
              </a:rPr>
              <a:t>Pani Paulina Guzek </a:t>
            </a:r>
          </a:p>
          <a:p>
            <a:pPr>
              <a:lnSpc>
                <a:spcPct val="100000"/>
              </a:lnSpc>
              <a:spcBef>
                <a:spcPts val="561"/>
              </a:spcBef>
              <a:buNone/>
              <a:tabLst>
                <a:tab pos="0" algn="l"/>
              </a:tabLst>
            </a:pPr>
            <a:r>
              <a:rPr lang="pl-PL" sz="2800" b="0" strike="noStrike" spc="-1" dirty="0">
                <a:solidFill>
                  <a:srgbClr val="000000"/>
                </a:solidFill>
                <a:latin typeface="Calibri"/>
              </a:rPr>
              <a:t>Pani Yaroslava OLaskyevich</a:t>
            </a:r>
          </a:p>
          <a:p>
            <a:pPr>
              <a:lnSpc>
                <a:spcPct val="100000"/>
              </a:lnSpc>
              <a:spcBef>
                <a:spcPts val="561"/>
              </a:spcBef>
              <a:buNone/>
              <a:tabLst>
                <a:tab pos="0" algn="l"/>
              </a:tabLst>
            </a:pPr>
            <a:endParaRPr lang="pl-PL" sz="2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270" name="Picture 2"/>
          <p:cNvPicPr/>
          <p:nvPr/>
        </p:nvPicPr>
        <p:blipFill>
          <a:blip r:embed="rId3"/>
          <a:stretch/>
        </p:blipFill>
        <p:spPr>
          <a:xfrm>
            <a:off x="6084000" y="332640"/>
            <a:ext cx="2554560" cy="2750400"/>
          </a:xfrm>
          <a:prstGeom prst="rect">
            <a:avLst/>
          </a:prstGeom>
          <a:ln w="0">
            <a:noFill/>
          </a:ln>
        </p:spPr>
      </p:pic>
      <p:sp>
        <p:nvSpPr>
          <p:cNvPr id="271" name="PlaceHolder 2"/>
          <p:cNvSpPr>
            <a:spLocks noGrp="1"/>
          </p:cNvSpPr>
          <p:nvPr>
            <p:ph/>
          </p:nvPr>
        </p:nvSpPr>
        <p:spPr>
          <a:xfrm>
            <a:off x="3708000" y="3501000"/>
            <a:ext cx="5256360" cy="2160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>
              <a:lnSpc>
                <a:spcPct val="100000"/>
              </a:lnSpc>
              <a:spcBef>
                <a:spcPts val="641"/>
              </a:spcBef>
              <a:buNone/>
              <a:tabLst>
                <a:tab pos="0" algn="l"/>
              </a:tabLst>
            </a:pPr>
            <a:r>
              <a:rPr lang="pl-PL" sz="3200" b="1" strike="noStrike" spc="-1" dirty="0">
                <a:solidFill>
                  <a:srgbClr val="31859C"/>
                </a:solidFill>
                <a:latin typeface="Calibri"/>
              </a:rPr>
              <a:t>Konserwatorzy </a:t>
            </a:r>
            <a:endParaRPr lang="pl-PL" sz="32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561"/>
              </a:spcBef>
              <a:buNone/>
              <a:tabLst>
                <a:tab pos="0" algn="l"/>
              </a:tabLst>
            </a:pPr>
            <a:r>
              <a:rPr lang="pl-PL" sz="2800" b="0" strike="noStrike" spc="-1" dirty="0">
                <a:solidFill>
                  <a:srgbClr val="000000"/>
                </a:solidFill>
                <a:latin typeface="Calibri"/>
              </a:rPr>
              <a:t>Pan Leszek Barczak</a:t>
            </a:r>
          </a:p>
          <a:p>
            <a:pPr>
              <a:lnSpc>
                <a:spcPct val="100000"/>
              </a:lnSpc>
              <a:spcBef>
                <a:spcPts val="561"/>
              </a:spcBef>
              <a:tabLst>
                <a:tab pos="0" algn="l"/>
              </a:tabLst>
            </a:pPr>
            <a:r>
              <a:rPr lang="pl-PL" sz="2800" spc="-1" dirty="0">
                <a:solidFill>
                  <a:srgbClr val="000000"/>
                </a:solidFill>
                <a:latin typeface="Calibri"/>
              </a:rPr>
              <a:t>Pan Robert Chomont</a:t>
            </a:r>
            <a:endParaRPr lang="pl-PL" sz="2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272" name="Picture 4" descr="http://www.p118.przedszkola.net.pl/userfiles/gardener.gif"/>
          <p:cNvPicPr/>
          <p:nvPr/>
        </p:nvPicPr>
        <p:blipFill>
          <a:blip r:embed="rId4"/>
          <a:stretch/>
        </p:blipFill>
        <p:spPr>
          <a:xfrm>
            <a:off x="251640" y="3052080"/>
            <a:ext cx="3096000" cy="26416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3" name="Picture 3"/>
          <p:cNvPicPr/>
          <p:nvPr/>
        </p:nvPicPr>
        <p:blipFill>
          <a:blip r:embed="rId2"/>
          <a:stretch/>
        </p:blipFill>
        <p:spPr>
          <a:xfrm>
            <a:off x="-304920" y="-225360"/>
            <a:ext cx="9754920" cy="7314840"/>
          </a:xfrm>
          <a:prstGeom prst="rect">
            <a:avLst/>
          </a:prstGeom>
          <a:ln w="0">
            <a:noFill/>
          </a:ln>
        </p:spPr>
      </p:pic>
      <p:sp>
        <p:nvSpPr>
          <p:cNvPr id="274" name="Symbol zastępczy zawartości 2"/>
          <p:cNvSpPr/>
          <p:nvPr/>
        </p:nvSpPr>
        <p:spPr>
          <a:xfrm>
            <a:off x="395640" y="404640"/>
            <a:ext cx="8280720" cy="6192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rmAutofit fontScale="47500" lnSpcReduction="20000"/>
          </a:bodyPr>
          <a:lstStyle/>
          <a:p>
            <a:pPr algn="ctr">
              <a:lnSpc>
                <a:spcPct val="100000"/>
              </a:lnSpc>
              <a:spcBef>
                <a:spcPts val="2200"/>
              </a:spcBef>
              <a:buNone/>
              <a:tabLst>
                <a:tab pos="0" algn="l"/>
              </a:tabLst>
            </a:pPr>
            <a:r>
              <a:rPr lang="pl-PL" sz="11000" b="1" strike="noStrike" spc="-1" dirty="0">
                <a:solidFill>
                  <a:srgbClr val="FF0000"/>
                </a:solidFill>
                <a:latin typeface="Calibri"/>
              </a:rPr>
              <a:t>Rada Rodziców :</a:t>
            </a:r>
            <a:endParaRPr lang="pl-PL" sz="110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2460"/>
              </a:spcBef>
              <a:buNone/>
              <a:tabLst>
                <a:tab pos="0" algn="l"/>
              </a:tabLst>
            </a:pPr>
            <a:r>
              <a:rPr lang="pl-PL" sz="12300" b="1" strike="noStrike" spc="-1" dirty="0">
                <a:solidFill>
                  <a:srgbClr val="008000"/>
                </a:solidFill>
                <a:latin typeface="Calibri"/>
              </a:rPr>
              <a:t>Przewodniczący  </a:t>
            </a:r>
            <a:r>
              <a:rPr lang="pl-PL" sz="12300" b="1" strike="noStrike" spc="-1" dirty="0">
                <a:solidFill>
                  <a:srgbClr val="000000"/>
                </a:solidFill>
                <a:latin typeface="Calibri"/>
              </a:rPr>
              <a:t>Łukasz Czarny</a:t>
            </a:r>
            <a:endParaRPr lang="pl-PL" sz="123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2460"/>
              </a:spcBef>
              <a:buNone/>
              <a:tabLst>
                <a:tab pos="0" algn="l"/>
              </a:tabLst>
            </a:pPr>
            <a:r>
              <a:rPr lang="pl-PL" sz="12300" b="1" strike="noStrike" spc="-1" dirty="0">
                <a:solidFill>
                  <a:srgbClr val="008000"/>
                </a:solidFill>
                <a:latin typeface="Calibri"/>
              </a:rPr>
              <a:t>Skarbnik: </a:t>
            </a:r>
            <a:r>
              <a:rPr lang="pl-PL" sz="12300" b="1" strike="noStrike" spc="-1" dirty="0">
                <a:latin typeface="Calibri"/>
              </a:rPr>
              <a:t>Anna Widlicka</a:t>
            </a:r>
            <a:endParaRPr lang="pl-PL" sz="84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561"/>
              </a:spcBef>
              <a:buNone/>
              <a:tabLst>
                <a:tab pos="0" algn="l"/>
              </a:tabLst>
            </a:pPr>
            <a:endParaRPr lang="pl-PL" sz="28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2560"/>
              </a:spcBef>
              <a:buNone/>
              <a:tabLst>
                <a:tab pos="0" algn="l"/>
              </a:tabLst>
            </a:pPr>
            <a:r>
              <a:rPr lang="pl-PL" sz="12800" b="0" u="sng" strike="noStrike" spc="-1" dirty="0">
                <a:solidFill>
                  <a:srgbClr val="000000"/>
                </a:solidFill>
                <a:uFillTx/>
                <a:latin typeface="Calibri"/>
              </a:rPr>
              <a:t>Stawka wpłat na Radę Rodziców</a:t>
            </a:r>
            <a:endParaRPr lang="pl-PL" sz="128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1281"/>
              </a:spcBef>
              <a:buNone/>
              <a:tabLst>
                <a:tab pos="0" algn="l"/>
              </a:tabLst>
            </a:pPr>
            <a:r>
              <a:rPr lang="pl-PL" sz="6400" b="0" strike="noStrike" spc="-1" dirty="0">
                <a:solidFill>
                  <a:srgbClr val="000000"/>
                </a:solidFill>
                <a:latin typeface="Calibri"/>
              </a:rPr>
              <a:t>Będzie ustalana na spotkaniu Rady Rodziców</a:t>
            </a:r>
            <a:endParaRPr lang="pl-PL" sz="64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1281"/>
              </a:spcBef>
              <a:buNone/>
              <a:tabLst>
                <a:tab pos="0" algn="l"/>
              </a:tabLst>
            </a:pPr>
            <a:endParaRPr lang="pl-PL" sz="64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1020"/>
              </a:spcBef>
              <a:buNone/>
              <a:tabLst>
                <a:tab pos="0" algn="l"/>
              </a:tabLst>
            </a:pPr>
            <a:endParaRPr lang="pl-PL" sz="51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1020"/>
              </a:spcBef>
              <a:buNone/>
              <a:tabLst>
                <a:tab pos="0" algn="l"/>
              </a:tabLst>
            </a:pPr>
            <a:endParaRPr lang="pl-PL" sz="51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5" name="Picture 2"/>
          <p:cNvPicPr/>
          <p:nvPr/>
        </p:nvPicPr>
        <p:blipFill>
          <a:blip r:embed="rId2"/>
          <a:stretch/>
        </p:blipFill>
        <p:spPr>
          <a:xfrm>
            <a:off x="-304920" y="-225360"/>
            <a:ext cx="9754920" cy="7314840"/>
          </a:xfrm>
          <a:prstGeom prst="rect">
            <a:avLst/>
          </a:prstGeom>
          <a:ln w="0">
            <a:noFill/>
          </a:ln>
        </p:spPr>
      </p:pic>
      <p:sp>
        <p:nvSpPr>
          <p:cNvPr id="276" name="Symbol zastępczy zawartości 2"/>
          <p:cNvSpPr/>
          <p:nvPr/>
        </p:nvSpPr>
        <p:spPr>
          <a:xfrm>
            <a:off x="1079640" y="548640"/>
            <a:ext cx="5256360" cy="2160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277" name="Symbol zastępczy zawartości 2"/>
          <p:cNvSpPr/>
          <p:nvPr/>
        </p:nvSpPr>
        <p:spPr>
          <a:xfrm>
            <a:off x="899640" y="-99360"/>
            <a:ext cx="5256360" cy="2160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rmAutofit/>
          </a:bodyPr>
          <a:lstStyle/>
          <a:p>
            <a:pPr>
              <a:lnSpc>
                <a:spcPct val="100000"/>
              </a:lnSpc>
              <a:spcBef>
                <a:spcPts val="641"/>
              </a:spcBef>
              <a:buNone/>
              <a:tabLst>
                <a:tab pos="0" algn="l"/>
              </a:tabLst>
            </a:pPr>
            <a:r>
              <a:rPr lang="pl-PL" sz="3200" b="1" strike="noStrike" spc="-1">
                <a:solidFill>
                  <a:srgbClr val="31859C"/>
                </a:solidFill>
                <a:latin typeface="Calibri"/>
              </a:rPr>
              <a:t>OPŁATY </a:t>
            </a:r>
            <a:endParaRPr lang="pl-PL" sz="3200" b="0" strike="noStrike" spc="-1">
              <a:latin typeface="Arial"/>
            </a:endParaRPr>
          </a:p>
        </p:txBody>
      </p:sp>
      <p:sp>
        <p:nvSpPr>
          <p:cNvPr id="278" name="pole tekstowe 8"/>
          <p:cNvSpPr/>
          <p:nvPr/>
        </p:nvSpPr>
        <p:spPr>
          <a:xfrm>
            <a:off x="1475640" y="1268640"/>
            <a:ext cx="6480360" cy="369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279" name="Prostokąt 9"/>
          <p:cNvSpPr/>
          <p:nvPr/>
        </p:nvSpPr>
        <p:spPr>
          <a:xfrm>
            <a:off x="0" y="747000"/>
            <a:ext cx="9324000" cy="593863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indent="-216000">
              <a:lnSpc>
                <a:spcPct val="100000"/>
              </a:lnSpc>
              <a:buClr>
                <a:srgbClr val="000000"/>
              </a:buClr>
              <a:buFont typeface="Wingdings" charset="2"/>
              <a:buChar char=""/>
            </a:pPr>
            <a:r>
              <a:rPr lang="pl-PL" sz="1500" b="1" strike="noStrike" spc="-1" dirty="0">
                <a:solidFill>
                  <a:srgbClr val="000000"/>
                </a:solidFill>
                <a:latin typeface="Calibri"/>
              </a:rPr>
              <a:t> Stawka żywieniowa: (opłacana „z góry”, w miesiącu poprzedzającym) – odpisy za miesiąc przechodzony</a:t>
            </a:r>
            <a:endParaRPr lang="pl-PL" sz="15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pl-PL" sz="1500" b="1" strike="noStrike" spc="-1" dirty="0">
                <a:solidFill>
                  <a:srgbClr val="FF0000"/>
                </a:solidFill>
                <a:latin typeface="Calibri"/>
              </a:rPr>
              <a:t>ZMIANA WYSOKOŚCI STAWKI ŻYWIENIOWEJ OD 1 WRZEŚNIA</a:t>
            </a:r>
            <a:br>
              <a:rPr sz="1500" dirty="0"/>
            </a:br>
            <a:endParaRPr lang="pl-PL" sz="15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pl-PL" sz="1500" b="0" strike="noStrike" spc="-1" dirty="0">
                <a:solidFill>
                  <a:srgbClr val="000000"/>
                </a:solidFill>
                <a:latin typeface="Calibri"/>
              </a:rPr>
              <a:t> </a:t>
            </a:r>
            <a:r>
              <a:rPr lang="pl-PL" sz="1500" b="1" u="sng" strike="noStrike" spc="-1" dirty="0">
                <a:solidFill>
                  <a:srgbClr val="FF0000"/>
                </a:solidFill>
                <a:latin typeface="Calibri"/>
              </a:rPr>
              <a:t>- 16 zł. ( 3 posiłki )</a:t>
            </a:r>
            <a:endParaRPr lang="pl-PL" sz="1500" b="1" u="sng" strike="noStrike" spc="-1" dirty="0">
              <a:solidFill>
                <a:srgbClr val="FF0000"/>
              </a:solidFill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pl-PL" sz="1500" b="1" u="sng" strike="noStrike" spc="-1" dirty="0">
                <a:solidFill>
                  <a:srgbClr val="FF0000"/>
                </a:solidFill>
                <a:latin typeface="Calibri"/>
              </a:rPr>
              <a:t> - 13,00 zł. ( 2 posiłki w przypadku dzieci odbieranych przed podwieczorkiem– rodzic składa pisemne  oświadczenie)</a:t>
            </a:r>
            <a:endParaRPr lang="pl-PL" sz="1500" b="1" u="sng" strike="noStrike" spc="-1" dirty="0">
              <a:solidFill>
                <a:srgbClr val="FF0000"/>
              </a:solidFill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pl-PL" sz="1500" b="0" strike="noStrike" spc="-1" dirty="0">
              <a:latin typeface="Arial"/>
            </a:endParaRPr>
          </a:p>
          <a:p>
            <a:pPr indent="-216000">
              <a:lnSpc>
                <a:spcPct val="100000"/>
              </a:lnSpc>
              <a:buClr>
                <a:srgbClr val="000000"/>
              </a:buClr>
              <a:buFont typeface="Wingdings" charset="2"/>
              <a:buChar char=""/>
            </a:pPr>
            <a:r>
              <a:rPr lang="pl-PL" sz="1500" b="1" i="1" strike="noStrike" spc="-1" dirty="0">
                <a:solidFill>
                  <a:srgbClr val="000000"/>
                </a:solidFill>
                <a:latin typeface="Calibri"/>
              </a:rPr>
              <a:t> Terminy opłat:</a:t>
            </a:r>
            <a:br>
              <a:rPr sz="1500" dirty="0"/>
            </a:br>
            <a:r>
              <a:rPr lang="pl-PL" sz="1500" b="0" strike="noStrike" spc="-1" dirty="0">
                <a:solidFill>
                  <a:srgbClr val="000000"/>
                </a:solidFill>
                <a:latin typeface="Calibri"/>
              </a:rPr>
              <a:t>Opłat dokonujemy na konto bankowe:</a:t>
            </a:r>
            <a:endParaRPr lang="pl-PL" sz="15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pl-PL" sz="2400" b="1" strike="noStrike" spc="-1" dirty="0">
                <a:solidFill>
                  <a:srgbClr val="000000"/>
                </a:solidFill>
                <a:latin typeface="Calibri"/>
              </a:rPr>
              <a:t>Żywienie: 03 1030 1508 0000 0005 5060 3055 z imieniem i nazwiskiem dziecka</a:t>
            </a:r>
            <a:endParaRPr lang="pl-PL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pl-PL" sz="1600" b="0" strike="noStrike" spc="-1" dirty="0">
                <a:solidFill>
                  <a:srgbClr val="000000"/>
                </a:solidFill>
                <a:latin typeface="Calibri"/>
              </a:rPr>
              <a:t>Opłaty za wyżywienie wnosi się w okresach miesięcznych, </a:t>
            </a:r>
            <a:r>
              <a:rPr lang="pl-PL" sz="1600" b="1" strike="noStrike" spc="-1" dirty="0">
                <a:solidFill>
                  <a:srgbClr val="000000"/>
                </a:solidFill>
                <a:latin typeface="Calibri"/>
              </a:rPr>
              <a:t>z góry do dnia 20 - go miesiąca</a:t>
            </a:r>
            <a:r>
              <a:rPr lang="pl-PL" sz="1600" b="0" strike="noStrike" spc="-1" dirty="0">
                <a:solidFill>
                  <a:srgbClr val="000000"/>
                </a:solidFill>
                <a:latin typeface="Calibri"/>
              </a:rPr>
              <a:t>  poprzedzającego miesiąc, w którym następuje korzystanie z posiłków.</a:t>
            </a:r>
            <a:endParaRPr lang="pl-PL" sz="16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pl-PL" sz="15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pl-PL" sz="1500" b="0" strike="noStrike" spc="-1" dirty="0">
                <a:solidFill>
                  <a:srgbClr val="000000"/>
                </a:solidFill>
                <a:latin typeface="Calibri"/>
              </a:rPr>
              <a:t>Osobom płacącym na konto przekazywane są wydruki o wysokości opłat do dnia 10 -go każdego miesiąca oraz wysyłane maile z kwotą do zapłaty. </a:t>
            </a:r>
            <a:endParaRPr lang="pl-PL" sz="15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pl-PL" sz="15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pl-PL" sz="1500" b="0" strike="noStrike" spc="-1" dirty="0">
                <a:solidFill>
                  <a:srgbClr val="000000"/>
                </a:solidFill>
                <a:latin typeface="Calibri"/>
              </a:rPr>
              <a:t>W przypadku nieterminowego uiszczania opłat naliczane będą ustawowe odsetki, a w przypadku braku wpłaty Rada Pedagogiczna podejmuje uchwałę o skreśleniu dziecka z listy.</a:t>
            </a:r>
            <a:endParaRPr lang="pl-PL" sz="15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pl-PL" sz="1500" b="0" strike="noStrike" spc="-1" dirty="0">
              <a:latin typeface="Arial"/>
            </a:endParaRPr>
          </a:p>
          <a:p>
            <a:pPr indent="-216000">
              <a:lnSpc>
                <a:spcPct val="100000"/>
              </a:lnSpc>
              <a:buClr>
                <a:srgbClr val="000000"/>
              </a:buClr>
              <a:buFont typeface="Wingdings" charset="2"/>
              <a:buChar char=""/>
            </a:pPr>
            <a:r>
              <a:rPr lang="pl-PL" sz="1500" b="1" i="1" strike="noStrike" spc="-1" dirty="0">
                <a:solidFill>
                  <a:srgbClr val="000000"/>
                </a:solidFill>
                <a:latin typeface="Calibri"/>
              </a:rPr>
              <a:t> Odpisy:</a:t>
            </a:r>
          </a:p>
          <a:p>
            <a:pPr indent="-216000">
              <a:lnSpc>
                <a:spcPct val="100000"/>
              </a:lnSpc>
              <a:buClr>
                <a:srgbClr val="000000"/>
              </a:buClr>
              <a:buFont typeface="Wingdings" charset="2"/>
              <a:buChar char=""/>
            </a:pPr>
            <a:r>
              <a:rPr lang="pl-PL" sz="1500" b="1" i="1" spc="-1" dirty="0">
                <a:solidFill>
                  <a:srgbClr val="000000"/>
                </a:solidFill>
                <a:latin typeface="Calibri"/>
              </a:rPr>
              <a:t>W aplikacji INSO Rodzice samodzielnie zgłaszają nieobecności do godz.9:00</a:t>
            </a:r>
            <a:br>
              <a:rPr sz="1500" dirty="0"/>
            </a:br>
            <a:r>
              <a:rPr lang="pl-PL" sz="1500" b="0" strike="noStrike" spc="-1" dirty="0">
                <a:solidFill>
                  <a:srgbClr val="000000"/>
                </a:solidFill>
                <a:latin typeface="Calibri"/>
              </a:rPr>
              <a:t>Żywienie – dni nieobecności dziecka odpisujemy – zwracamy, przy kolejnej opłacie za przedszkole, z wyjątkiem pierwszego dnia niezgłoszonej nieobecności. Jeżeli jednak rodzic zawiadomi przedszkole w dniu poprzedzającym lub w pierwszym dniu nieobecności do godziny 9.00, że dziecko będzie nieobecne, odpisujemy również pierwszy dzień.</a:t>
            </a:r>
            <a:endParaRPr lang="pl-PL" sz="15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0" name="Picture 2"/>
          <p:cNvPicPr/>
          <p:nvPr/>
        </p:nvPicPr>
        <p:blipFill>
          <a:blip r:embed="rId2"/>
          <a:stretch/>
        </p:blipFill>
        <p:spPr>
          <a:xfrm>
            <a:off x="-304920" y="-225360"/>
            <a:ext cx="9754920" cy="7314840"/>
          </a:xfrm>
          <a:prstGeom prst="rect">
            <a:avLst/>
          </a:prstGeom>
          <a:ln w="0">
            <a:noFill/>
          </a:ln>
        </p:spPr>
      </p:pic>
      <p:sp>
        <p:nvSpPr>
          <p:cNvPr id="28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pl-PL" sz="4400" b="0" strike="noStrike" spc="-1">
                <a:solidFill>
                  <a:srgbClr val="000000"/>
                </a:solidFill>
                <a:latin typeface="Calibri"/>
              </a:rPr>
              <a:t>Sprawy  organizacyjne </a:t>
            </a:r>
          </a:p>
        </p:txBody>
      </p:sp>
      <p:sp>
        <p:nvSpPr>
          <p:cNvPr id="282" name="PlaceHolder 2"/>
          <p:cNvSpPr>
            <a:spLocks noGrp="1"/>
          </p:cNvSpPr>
          <p:nvPr>
            <p:ph/>
          </p:nvPr>
        </p:nvSpPr>
        <p:spPr>
          <a:xfrm>
            <a:off x="323640" y="1196640"/>
            <a:ext cx="4172040" cy="452556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4500" lnSpcReduction="20000"/>
          </a:bodyPr>
          <a:lstStyle/>
          <a:p>
            <a:pPr>
              <a:lnSpc>
                <a:spcPct val="100000"/>
              </a:lnSpc>
              <a:spcBef>
                <a:spcPts val="561"/>
              </a:spcBef>
              <a:buNone/>
              <a:tabLst>
                <a:tab pos="0" algn="l"/>
              </a:tabLst>
            </a:pPr>
            <a:endParaRPr lang="pl-PL" sz="2800" b="0" strike="noStrike" spc="-1" dirty="0">
              <a:solidFill>
                <a:srgbClr val="000000"/>
              </a:solidFill>
              <a:latin typeface="Calibri"/>
            </a:endParaRPr>
          </a:p>
          <a:p>
            <a:pPr marL="343080" indent="-34308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Wingdings" charset="2"/>
              <a:buChar char=""/>
              <a:tabLst>
                <a:tab pos="0" algn="l"/>
              </a:tabLst>
            </a:pPr>
            <a:r>
              <a:rPr lang="pl-PL" sz="2800" b="0" strike="noStrike" spc="-1" dirty="0">
                <a:solidFill>
                  <a:srgbClr val="000000"/>
                </a:solidFill>
                <a:latin typeface="Calibri"/>
              </a:rPr>
              <a:t>INSO </a:t>
            </a:r>
          </a:p>
          <a:p>
            <a:pPr marL="343080" indent="-34308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Wingdings" charset="2"/>
              <a:buChar char=""/>
              <a:tabLst>
                <a:tab pos="0" algn="l"/>
              </a:tabLst>
            </a:pPr>
            <a:r>
              <a:rPr lang="pl-PL" sz="2800" b="0" strike="noStrike" spc="-1" dirty="0">
                <a:solidFill>
                  <a:srgbClr val="000000"/>
                </a:solidFill>
                <a:latin typeface="Calibri"/>
              </a:rPr>
              <a:t>Podstawa programowa dla przedszkoli </a:t>
            </a:r>
          </a:p>
          <a:p>
            <a:pPr marL="343080" indent="-34308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Wingdings" charset="2"/>
              <a:buChar char=""/>
              <a:tabLst>
                <a:tab pos="0" algn="l"/>
              </a:tabLst>
            </a:pPr>
            <a:r>
              <a:rPr lang="pl-PL" sz="2800" b="0" strike="noStrike" spc="-1" dirty="0">
                <a:solidFill>
                  <a:srgbClr val="000000"/>
                </a:solidFill>
                <a:latin typeface="Calibri"/>
              </a:rPr>
              <a:t>Plan rozwoju przedszkola </a:t>
            </a:r>
          </a:p>
          <a:p>
            <a:pPr marL="343080" indent="-34308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Wingdings" charset="2"/>
              <a:buChar char=""/>
              <a:tabLst>
                <a:tab pos="0" algn="l"/>
              </a:tabLst>
            </a:pPr>
            <a:r>
              <a:rPr lang="pl-PL" sz="2800" b="0" strike="noStrike" spc="-1" dirty="0">
                <a:solidFill>
                  <a:srgbClr val="000000"/>
                </a:solidFill>
                <a:latin typeface="Calibri"/>
              </a:rPr>
              <a:t>Regulamin bezpieczeństwa</a:t>
            </a:r>
          </a:p>
          <a:p>
            <a:pPr marL="343080" indent="-34308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Wingdings" charset="2"/>
              <a:buChar char=""/>
            </a:pPr>
            <a:r>
              <a:rPr lang="pl-PL" sz="2800" spc="-1" dirty="0">
                <a:solidFill>
                  <a:srgbClr val="000000"/>
                </a:solidFill>
                <a:latin typeface="Calibri"/>
              </a:rPr>
              <a:t>Statut </a:t>
            </a:r>
          </a:p>
          <a:p>
            <a:pPr marL="343080" indent="-34308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Wingdings" charset="2"/>
              <a:buChar char=""/>
            </a:pPr>
            <a:r>
              <a:rPr lang="pl-PL" sz="2800" spc="-1" dirty="0">
                <a:solidFill>
                  <a:srgbClr val="000000"/>
                </a:solidFill>
                <a:latin typeface="Calibri"/>
              </a:rPr>
              <a:t>Standardy ochrony małoletnich</a:t>
            </a:r>
            <a:endParaRPr lang="pl-PL" sz="2800" b="0" strike="noStrike" spc="-1" dirty="0">
              <a:solidFill>
                <a:srgbClr val="000000"/>
              </a:solidFill>
              <a:latin typeface="Calibri"/>
            </a:endParaRPr>
          </a:p>
          <a:p>
            <a:pPr marL="343080" indent="-34308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Wingdings" charset="2"/>
              <a:buChar char=""/>
              <a:tabLst>
                <a:tab pos="0" algn="l"/>
              </a:tabLst>
            </a:pPr>
            <a:r>
              <a:rPr lang="pl-PL" sz="2800" b="0" strike="noStrike" spc="-1" dirty="0">
                <a:solidFill>
                  <a:srgbClr val="000000"/>
                </a:solidFill>
                <a:latin typeface="Calibri"/>
              </a:rPr>
              <a:t>Ustawa o bezpieczeństwie żywności i żywienia</a:t>
            </a:r>
          </a:p>
          <a:p>
            <a:pPr marL="343080" indent="-34308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Wingdings" charset="2"/>
              <a:buChar char=""/>
              <a:tabLst>
                <a:tab pos="0" algn="l"/>
              </a:tabLst>
            </a:pPr>
            <a:r>
              <a:rPr lang="pl-PL" sz="2800" b="0" strike="noStrike" spc="-1" dirty="0">
                <a:solidFill>
                  <a:srgbClr val="000000"/>
                </a:solidFill>
                <a:latin typeface="Calibri"/>
              </a:rPr>
              <a:t>Upoważnienia do odbioru</a:t>
            </a:r>
          </a:p>
          <a:p>
            <a:pPr marL="343080" indent="-34308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Wingdings" charset="2"/>
              <a:buChar char=""/>
              <a:tabLst>
                <a:tab pos="0" algn="l"/>
              </a:tabLst>
            </a:pPr>
            <a:r>
              <a:rPr lang="pl-PL" sz="2800" b="0" strike="noStrike" spc="-1" dirty="0">
                <a:solidFill>
                  <a:srgbClr val="000000"/>
                </a:solidFill>
                <a:latin typeface="Calibri"/>
              </a:rPr>
              <a:t>Zgody</a:t>
            </a:r>
          </a:p>
          <a:p>
            <a:pPr>
              <a:lnSpc>
                <a:spcPct val="100000"/>
              </a:lnSpc>
              <a:spcBef>
                <a:spcPts val="561"/>
              </a:spcBef>
              <a:buNone/>
              <a:tabLst>
                <a:tab pos="0" algn="l"/>
              </a:tabLst>
            </a:pPr>
            <a:endParaRPr lang="pl-PL" sz="28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561"/>
              </a:spcBef>
              <a:buNone/>
              <a:tabLst>
                <a:tab pos="0" algn="l"/>
              </a:tabLst>
            </a:pPr>
            <a:endParaRPr lang="pl-PL" sz="2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3" name="PlaceHolder 3"/>
          <p:cNvSpPr>
            <a:spLocks noGrp="1"/>
          </p:cNvSpPr>
          <p:nvPr>
            <p:ph/>
          </p:nvPr>
        </p:nvSpPr>
        <p:spPr>
          <a:xfrm>
            <a:off x="4648320" y="1600200"/>
            <a:ext cx="4172040" cy="452556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marL="343080" indent="-34308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Wingdings" charset="2"/>
              <a:buChar char=""/>
            </a:pPr>
            <a:r>
              <a:rPr lang="pl-PL" sz="2800" b="0" strike="noStrike" spc="-1" dirty="0">
                <a:solidFill>
                  <a:srgbClr val="000000"/>
                </a:solidFill>
                <a:latin typeface="Calibri"/>
              </a:rPr>
              <a:t>Przyprowadzanie dzieci </a:t>
            </a:r>
          </a:p>
          <a:p>
            <a:pPr marL="343080" indent="-34308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Wingdings" charset="2"/>
              <a:buChar char=""/>
            </a:pPr>
            <a:r>
              <a:rPr lang="pl-PL" sz="2800" b="0" strike="noStrike" spc="-1" dirty="0">
                <a:solidFill>
                  <a:srgbClr val="000000"/>
                </a:solidFill>
                <a:latin typeface="Calibri"/>
              </a:rPr>
              <a:t>Odbieranie dzieci</a:t>
            </a:r>
          </a:p>
          <a:p>
            <a:pPr marL="343080" indent="-34308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Wingdings" charset="2"/>
              <a:buChar char=""/>
            </a:pPr>
            <a:r>
              <a:rPr lang="pl-PL" sz="2800" b="0" strike="noStrike" spc="-1" dirty="0">
                <a:solidFill>
                  <a:srgbClr val="000000"/>
                </a:solidFill>
                <a:latin typeface="Calibri"/>
              </a:rPr>
              <a:t>Zabezpieczenie dodatkowych  ubranek </a:t>
            </a:r>
          </a:p>
          <a:p>
            <a:pPr marL="343080" indent="-34308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Wingdings" charset="2"/>
              <a:buChar char=""/>
            </a:pPr>
            <a:r>
              <a:rPr lang="pl-PL" sz="2800" b="0" strike="noStrike" spc="-1" dirty="0">
                <a:solidFill>
                  <a:srgbClr val="000000"/>
                </a:solidFill>
                <a:latin typeface="Calibri"/>
              </a:rPr>
              <a:t>Wycieczki i wyjścia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1180</TotalTime>
  <Words>877</Words>
  <Application>Microsoft Office PowerPoint</Application>
  <PresentationFormat>Pokaz na ekranie (4:3)</PresentationFormat>
  <Paragraphs>165</Paragraphs>
  <Slides>18</Slides>
  <Notes>2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5</vt:i4>
      </vt:variant>
      <vt:variant>
        <vt:lpstr>Tytuły slajdów</vt:lpstr>
      </vt:variant>
      <vt:variant>
        <vt:i4>18</vt:i4>
      </vt:variant>
    </vt:vector>
  </HeadingPairs>
  <TitlesOfParts>
    <vt:vector size="28" baseType="lpstr">
      <vt:lpstr>Arial</vt:lpstr>
      <vt:lpstr>Calibri</vt:lpstr>
      <vt:lpstr>Symbol</vt:lpstr>
      <vt:lpstr>Times New Roman</vt:lpstr>
      <vt:lpstr>Wingdings</vt:lpstr>
      <vt:lpstr>Office Theme</vt:lpstr>
      <vt:lpstr>Office Theme</vt:lpstr>
      <vt:lpstr>Office Theme</vt:lpstr>
      <vt:lpstr>Office Theme</vt:lpstr>
      <vt:lpstr>Office Theme</vt:lpstr>
      <vt:lpstr>Witamy! W Przedszkolu nr 243 </vt:lpstr>
      <vt:lpstr> Dyrektor Przedszkola -     mgr Irmina Jachimowicz Wicedyrektor -     mgr Milena Wiloch 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ROZKŁAD DNIA  W PRZEDSZKOLU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Sprawy  organizacyjne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Witamy po wakacjach !</dc:title>
  <dc:subject/>
  <dc:creator>IRMINA</dc:creator>
  <dc:description/>
  <cp:lastModifiedBy>Irmina Jachimowicz</cp:lastModifiedBy>
  <cp:revision>115</cp:revision>
  <cp:lastPrinted>2024-09-05T12:03:46Z</cp:lastPrinted>
  <dcterms:created xsi:type="dcterms:W3CDTF">2015-08-31T15:47:51Z</dcterms:created>
  <dcterms:modified xsi:type="dcterms:W3CDTF">2026-09-18T11:15:27Z</dcterms:modified>
  <dc:language>pl-PL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1</vt:i4>
  </property>
  <property fmtid="{D5CDD505-2E9C-101B-9397-08002B2CF9AE}" pid="3" name="PresentationFormat">
    <vt:lpwstr>Pokaz na ekranie (4:3)</vt:lpwstr>
  </property>
  <property fmtid="{D5CDD505-2E9C-101B-9397-08002B2CF9AE}" pid="4" name="Slides">
    <vt:i4>20</vt:i4>
  </property>
</Properties>
</file>