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85" r:id="rId5"/>
    <p:sldId id="258" r:id="rId6"/>
    <p:sldId id="286" r:id="rId7"/>
    <p:sldId id="284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D20A15-82E2-4F21-AD6F-D0728FC5375C}" v="4" dt="2026-11-03T12:04:01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mina Jachimowicz" userId="585cc4f0-a61f-439e-b1d0-6bdfb6a1e93d" providerId="ADAL" clId="{E0A55C9B-9CE7-424C-8D87-F1DA5FCBE2E8}"/>
    <pc:docChg chg="undo custSel addSld delSld modSld sldOrd">
      <pc:chgData name="Irmina Jachimowicz" userId="585cc4f0-a61f-439e-b1d0-6bdfb6a1e93d" providerId="ADAL" clId="{E0A55C9B-9CE7-424C-8D87-F1DA5FCBE2E8}" dt="2026-11-03T12:04:28.801" v="68" actId="1076"/>
      <pc:docMkLst>
        <pc:docMk/>
      </pc:docMkLst>
      <pc:sldChg chg="delSp add del mod ord">
        <pc:chgData name="Irmina Jachimowicz" userId="585cc4f0-a61f-439e-b1d0-6bdfb6a1e93d" providerId="ADAL" clId="{E0A55C9B-9CE7-424C-8D87-F1DA5FCBE2E8}" dt="2026-11-03T12:01:49.232" v="29" actId="2696"/>
        <pc:sldMkLst>
          <pc:docMk/>
          <pc:sldMk cId="3568674088" sldId="282"/>
        </pc:sldMkLst>
        <pc:picChg chg="del">
          <ac:chgData name="Irmina Jachimowicz" userId="585cc4f0-a61f-439e-b1d0-6bdfb6a1e93d" providerId="ADAL" clId="{E0A55C9B-9CE7-424C-8D87-F1DA5FCBE2E8}" dt="2026-11-03T12:01:36.049" v="28" actId="478"/>
          <ac:picMkLst>
            <pc:docMk/>
            <pc:sldMk cId="3568674088" sldId="282"/>
            <ac:picMk id="3" creationId="{F6D0EC73-26D2-0855-A825-CB53A1E53AEF}"/>
          </ac:picMkLst>
        </pc:picChg>
      </pc:sldChg>
      <pc:sldChg chg="addSp delSp modSp add del mod ord">
        <pc:chgData name="Irmina Jachimowicz" userId="585cc4f0-a61f-439e-b1d0-6bdfb6a1e93d" providerId="ADAL" clId="{E0A55C9B-9CE7-424C-8D87-F1DA5FCBE2E8}" dt="2026-11-03T12:01:57.608" v="30" actId="47"/>
        <pc:sldMkLst>
          <pc:docMk/>
          <pc:sldMk cId="3325238914" sldId="283"/>
        </pc:sldMkLst>
        <pc:picChg chg="add del">
          <ac:chgData name="Irmina Jachimowicz" userId="585cc4f0-a61f-439e-b1d0-6bdfb6a1e93d" providerId="ADAL" clId="{E0A55C9B-9CE7-424C-8D87-F1DA5FCBE2E8}" dt="2026-11-03T11:57:14.840" v="9" actId="478"/>
          <ac:picMkLst>
            <pc:docMk/>
            <pc:sldMk cId="3325238914" sldId="283"/>
            <ac:picMk id="3" creationId="{0FA28622-98EE-14E3-1EF6-AA227163FE89}"/>
          </ac:picMkLst>
        </pc:picChg>
        <pc:picChg chg="mod">
          <ac:chgData name="Irmina Jachimowicz" userId="585cc4f0-a61f-439e-b1d0-6bdfb6a1e93d" providerId="ADAL" clId="{E0A55C9B-9CE7-424C-8D87-F1DA5FCBE2E8}" dt="2026-11-03T11:57:23.599" v="10" actId="1076"/>
          <ac:picMkLst>
            <pc:docMk/>
            <pc:sldMk cId="3325238914" sldId="283"/>
            <ac:picMk id="9" creationId="{EBC57BD0-C700-2164-95B5-A1B2EEA5C838}"/>
          </ac:picMkLst>
        </pc:picChg>
      </pc:sldChg>
      <pc:sldChg chg="addSp delSp modSp new mod setBg">
        <pc:chgData name="Irmina Jachimowicz" userId="585cc4f0-a61f-439e-b1d0-6bdfb6a1e93d" providerId="ADAL" clId="{E0A55C9B-9CE7-424C-8D87-F1DA5FCBE2E8}" dt="2026-11-03T12:03:51.766" v="47" actId="26606"/>
        <pc:sldMkLst>
          <pc:docMk/>
          <pc:sldMk cId="2582098407" sldId="284"/>
        </pc:sldMkLst>
        <pc:spChg chg="del">
          <ac:chgData name="Irmina Jachimowicz" userId="585cc4f0-a61f-439e-b1d0-6bdfb6a1e93d" providerId="ADAL" clId="{E0A55C9B-9CE7-424C-8D87-F1DA5FCBE2E8}" dt="2026-11-03T12:02:06.148" v="32" actId="478"/>
          <ac:spMkLst>
            <pc:docMk/>
            <pc:sldMk cId="2582098407" sldId="284"/>
            <ac:spMk id="2" creationId="{D36FF78F-AEBE-50CB-3D5A-2692C14FFD6C}"/>
          </ac:spMkLst>
        </pc:spChg>
        <pc:spChg chg="del">
          <ac:chgData name="Irmina Jachimowicz" userId="585cc4f0-a61f-439e-b1d0-6bdfb6a1e93d" providerId="ADAL" clId="{E0A55C9B-9CE7-424C-8D87-F1DA5FCBE2E8}" dt="2026-11-03T12:02:04.020" v="31" actId="478"/>
          <ac:spMkLst>
            <pc:docMk/>
            <pc:sldMk cId="2582098407" sldId="284"/>
            <ac:spMk id="3" creationId="{71AF3C29-95E8-B3F3-6A33-EF058DBD6EA0}"/>
          </ac:spMkLst>
        </pc:spChg>
        <pc:spChg chg="add">
          <ac:chgData name="Irmina Jachimowicz" userId="585cc4f0-a61f-439e-b1d0-6bdfb6a1e93d" providerId="ADAL" clId="{E0A55C9B-9CE7-424C-8D87-F1DA5FCBE2E8}" dt="2026-11-03T12:03:51.766" v="47" actId="26606"/>
          <ac:spMkLst>
            <pc:docMk/>
            <pc:sldMk cId="2582098407" sldId="284"/>
            <ac:spMk id="14" creationId="{BFDC535F-AC0A-417D-96AB-6706BECACD95}"/>
          </ac:spMkLst>
        </pc:spChg>
        <pc:spChg chg="add">
          <ac:chgData name="Irmina Jachimowicz" userId="585cc4f0-a61f-439e-b1d0-6bdfb6a1e93d" providerId="ADAL" clId="{E0A55C9B-9CE7-424C-8D87-F1DA5FCBE2E8}" dt="2026-11-03T12:03:51.766" v="47" actId="26606"/>
          <ac:spMkLst>
            <pc:docMk/>
            <pc:sldMk cId="2582098407" sldId="284"/>
            <ac:spMk id="16" creationId="{97AAAF8E-31DB-4148-8FCA-4D8233D691C6}"/>
          </ac:spMkLst>
        </pc:spChg>
        <pc:spChg chg="add">
          <ac:chgData name="Irmina Jachimowicz" userId="585cc4f0-a61f-439e-b1d0-6bdfb6a1e93d" providerId="ADAL" clId="{E0A55C9B-9CE7-424C-8D87-F1DA5FCBE2E8}" dt="2026-11-03T12:03:51.766" v="47" actId="26606"/>
          <ac:spMkLst>
            <pc:docMk/>
            <pc:sldMk cId="2582098407" sldId="284"/>
            <ac:spMk id="18" creationId="{AA274328-4774-4DF9-BA53-452565122FBB}"/>
          </ac:spMkLst>
        </pc:spChg>
        <pc:spChg chg="add">
          <ac:chgData name="Irmina Jachimowicz" userId="585cc4f0-a61f-439e-b1d0-6bdfb6a1e93d" providerId="ADAL" clId="{E0A55C9B-9CE7-424C-8D87-F1DA5FCBE2E8}" dt="2026-11-03T12:03:51.766" v="47" actId="26606"/>
          <ac:spMkLst>
            <pc:docMk/>
            <pc:sldMk cId="2582098407" sldId="284"/>
            <ac:spMk id="20" creationId="{01C7B46D-2FEF-4FAA-915B-8B21A66BB647}"/>
          </ac:spMkLst>
        </pc:spChg>
        <pc:picChg chg="add mod">
          <ac:chgData name="Irmina Jachimowicz" userId="585cc4f0-a61f-439e-b1d0-6bdfb6a1e93d" providerId="ADAL" clId="{E0A55C9B-9CE7-424C-8D87-F1DA5FCBE2E8}" dt="2026-11-03T12:03:51.766" v="47" actId="26606"/>
          <ac:picMkLst>
            <pc:docMk/>
            <pc:sldMk cId="2582098407" sldId="284"/>
            <ac:picMk id="5" creationId="{2C60FF30-D807-57AF-2938-433A3A8810FA}"/>
          </ac:picMkLst>
        </pc:picChg>
        <pc:picChg chg="add mod ord">
          <ac:chgData name="Irmina Jachimowicz" userId="585cc4f0-a61f-439e-b1d0-6bdfb6a1e93d" providerId="ADAL" clId="{E0A55C9B-9CE7-424C-8D87-F1DA5FCBE2E8}" dt="2026-11-03T12:03:51.766" v="47" actId="26606"/>
          <ac:picMkLst>
            <pc:docMk/>
            <pc:sldMk cId="2582098407" sldId="284"/>
            <ac:picMk id="7" creationId="{819AC033-AD01-BC21-C5FF-766B9A017281}"/>
          </ac:picMkLst>
        </pc:picChg>
        <pc:picChg chg="add mod">
          <ac:chgData name="Irmina Jachimowicz" userId="585cc4f0-a61f-439e-b1d0-6bdfb6a1e93d" providerId="ADAL" clId="{E0A55C9B-9CE7-424C-8D87-F1DA5FCBE2E8}" dt="2026-11-03T12:03:51.766" v="47" actId="26606"/>
          <ac:picMkLst>
            <pc:docMk/>
            <pc:sldMk cId="2582098407" sldId="284"/>
            <ac:picMk id="9" creationId="{729F347F-FD7D-79BD-F35D-B506AD88680B}"/>
          </ac:picMkLst>
        </pc:picChg>
      </pc:sldChg>
      <pc:sldChg chg="addSp delSp modSp new mod setBg">
        <pc:chgData name="Irmina Jachimowicz" userId="585cc4f0-a61f-439e-b1d0-6bdfb6a1e93d" providerId="ADAL" clId="{E0A55C9B-9CE7-424C-8D87-F1DA5FCBE2E8}" dt="2026-11-03T12:01:28.777" v="27" actId="14100"/>
        <pc:sldMkLst>
          <pc:docMk/>
          <pc:sldMk cId="3015647327" sldId="285"/>
        </pc:sldMkLst>
        <pc:spChg chg="del">
          <ac:chgData name="Irmina Jachimowicz" userId="585cc4f0-a61f-439e-b1d0-6bdfb6a1e93d" providerId="ADAL" clId="{E0A55C9B-9CE7-424C-8D87-F1DA5FCBE2E8}" dt="2026-11-03T12:00:07.525" v="18" actId="478"/>
          <ac:spMkLst>
            <pc:docMk/>
            <pc:sldMk cId="3015647327" sldId="285"/>
            <ac:spMk id="2" creationId="{BB3D57CD-B745-ADFD-F0AB-6640D6CE7BF5}"/>
          </ac:spMkLst>
        </pc:spChg>
        <pc:spChg chg="del">
          <ac:chgData name="Irmina Jachimowicz" userId="585cc4f0-a61f-439e-b1d0-6bdfb6a1e93d" providerId="ADAL" clId="{E0A55C9B-9CE7-424C-8D87-F1DA5FCBE2E8}" dt="2026-11-03T12:00:09.922" v="19" actId="478"/>
          <ac:spMkLst>
            <pc:docMk/>
            <pc:sldMk cId="3015647327" sldId="285"/>
            <ac:spMk id="3" creationId="{699FF4C3-E149-4ABD-9487-6A8337B1C42E}"/>
          </ac:spMkLst>
        </pc:spChg>
        <pc:spChg chg="add">
          <ac:chgData name="Irmina Jachimowicz" userId="585cc4f0-a61f-439e-b1d0-6bdfb6a1e93d" providerId="ADAL" clId="{E0A55C9B-9CE7-424C-8D87-F1DA5FCBE2E8}" dt="2026-11-03T12:00:27.424" v="22" actId="26606"/>
          <ac:spMkLst>
            <pc:docMk/>
            <pc:sldMk cId="3015647327" sldId="285"/>
            <ac:spMk id="10" creationId="{16B067B1-F4E5-4FDF-813D-C9E872E80075}"/>
          </ac:spMkLst>
        </pc:spChg>
        <pc:picChg chg="add del mod">
          <ac:chgData name="Irmina Jachimowicz" userId="585cc4f0-a61f-439e-b1d0-6bdfb6a1e93d" providerId="ADAL" clId="{E0A55C9B-9CE7-424C-8D87-F1DA5FCBE2E8}" dt="2026-11-03T12:01:19.185" v="24" actId="478"/>
          <ac:picMkLst>
            <pc:docMk/>
            <pc:sldMk cId="3015647327" sldId="285"/>
            <ac:picMk id="5" creationId="{2A6CCEEA-05EF-14E5-8194-176C8B6C772E}"/>
          </ac:picMkLst>
        </pc:picChg>
        <pc:picChg chg="add mod">
          <ac:chgData name="Irmina Jachimowicz" userId="585cc4f0-a61f-439e-b1d0-6bdfb6a1e93d" providerId="ADAL" clId="{E0A55C9B-9CE7-424C-8D87-F1DA5FCBE2E8}" dt="2026-11-03T12:01:28.777" v="27" actId="14100"/>
          <ac:picMkLst>
            <pc:docMk/>
            <pc:sldMk cId="3015647327" sldId="285"/>
            <ac:picMk id="7" creationId="{231557C7-8970-8755-C390-DB8A01064193}"/>
          </ac:picMkLst>
        </pc:picChg>
      </pc:sldChg>
      <pc:sldChg chg="addSp delSp modSp add mod ord setBg">
        <pc:chgData name="Irmina Jachimowicz" userId="585cc4f0-a61f-439e-b1d0-6bdfb6a1e93d" providerId="ADAL" clId="{E0A55C9B-9CE7-424C-8D87-F1DA5FCBE2E8}" dt="2026-11-03T12:04:28.801" v="68" actId="1076"/>
        <pc:sldMkLst>
          <pc:docMk/>
          <pc:sldMk cId="1356089497" sldId="286"/>
        </pc:sldMkLst>
        <pc:spChg chg="add mod">
          <ac:chgData name="Irmina Jachimowicz" userId="585cc4f0-a61f-439e-b1d0-6bdfb6a1e93d" providerId="ADAL" clId="{E0A55C9B-9CE7-424C-8D87-F1DA5FCBE2E8}" dt="2026-11-03T12:04:28.801" v="68" actId="1076"/>
          <ac:spMkLst>
            <pc:docMk/>
            <pc:sldMk cId="1356089497" sldId="286"/>
            <ac:spMk id="2" creationId="{A07B4927-8BB1-EA42-7FEC-E55F492EF715}"/>
          </ac:spMkLst>
        </pc:spChg>
        <pc:spChg chg="del mod ord">
          <ac:chgData name="Irmina Jachimowicz" userId="585cc4f0-a61f-439e-b1d0-6bdfb6a1e93d" providerId="ADAL" clId="{E0A55C9B-9CE7-424C-8D87-F1DA5FCBE2E8}" dt="2026-11-03T12:03:24.442" v="42" actId="21"/>
          <ac:spMkLst>
            <pc:docMk/>
            <pc:sldMk cId="1356089497" sldId="286"/>
            <ac:spMk id="14" creationId="{A496B655-9F01-513E-6843-6F1419D82808}"/>
          </ac:spMkLst>
        </pc:spChg>
        <pc:spChg chg="add">
          <ac:chgData name="Irmina Jachimowicz" userId="585cc4f0-a61f-439e-b1d0-6bdfb6a1e93d" providerId="ADAL" clId="{E0A55C9B-9CE7-424C-8D87-F1DA5FCBE2E8}" dt="2026-11-03T12:02:35.638" v="34" actId="26606"/>
          <ac:spMkLst>
            <pc:docMk/>
            <pc:sldMk cId="1356089497" sldId="286"/>
            <ac:spMk id="19" creationId="{F6E384F5-137A-40B1-97F0-694CC6ECD59C}"/>
          </ac:spMkLst>
        </pc:spChg>
        <pc:spChg chg="add">
          <ac:chgData name="Irmina Jachimowicz" userId="585cc4f0-a61f-439e-b1d0-6bdfb6a1e93d" providerId="ADAL" clId="{E0A55C9B-9CE7-424C-8D87-F1DA5FCBE2E8}" dt="2026-11-03T12:02:35.638" v="34" actId="26606"/>
          <ac:spMkLst>
            <pc:docMk/>
            <pc:sldMk cId="1356089497" sldId="286"/>
            <ac:spMk id="21" creationId="{9DBC4630-03DA-474F-BBCB-BA3AE6B317A4}"/>
          </ac:spMkLst>
        </pc:spChg>
        <pc:spChg chg="add">
          <ac:chgData name="Irmina Jachimowicz" userId="585cc4f0-a61f-439e-b1d0-6bdfb6a1e93d" providerId="ADAL" clId="{E0A55C9B-9CE7-424C-8D87-F1DA5FCBE2E8}" dt="2026-11-03T12:02:35.638" v="34" actId="26606"/>
          <ac:spMkLst>
            <pc:docMk/>
            <pc:sldMk cId="1356089497" sldId="286"/>
            <ac:spMk id="23" creationId="{78418A25-6EAC-4140-BFE6-284E1925B5EE}"/>
          </ac:spMkLst>
        </pc:spChg>
        <pc:spChg chg="add">
          <ac:chgData name="Irmina Jachimowicz" userId="585cc4f0-a61f-439e-b1d0-6bdfb6a1e93d" providerId="ADAL" clId="{E0A55C9B-9CE7-424C-8D87-F1DA5FCBE2E8}" dt="2026-11-03T12:02:35.638" v="34" actId="26606"/>
          <ac:spMkLst>
            <pc:docMk/>
            <pc:sldMk cId="1356089497" sldId="286"/>
            <ac:spMk id="25" creationId="{6B9D64DB-4D5C-4A91-B45F-F301E3174F9F}"/>
          </ac:spMkLst>
        </pc:spChg>
        <pc:spChg chg="add">
          <ac:chgData name="Irmina Jachimowicz" userId="585cc4f0-a61f-439e-b1d0-6bdfb6a1e93d" providerId="ADAL" clId="{E0A55C9B-9CE7-424C-8D87-F1DA5FCBE2E8}" dt="2026-11-03T12:02:35.638" v="34" actId="26606"/>
          <ac:spMkLst>
            <pc:docMk/>
            <pc:sldMk cId="1356089497" sldId="286"/>
            <ac:spMk id="27" creationId="{CB14CE1B-4BC5-4EF2-BE3D-05E4F580B3DB}"/>
          </ac:spMkLst>
        </pc:spChg>
        <pc:picChg chg="mod">
          <ac:chgData name="Irmina Jachimowicz" userId="585cc4f0-a61f-439e-b1d0-6bdfb6a1e93d" providerId="ADAL" clId="{E0A55C9B-9CE7-424C-8D87-F1DA5FCBE2E8}" dt="2026-11-03T12:02:35.638" v="34" actId="26606"/>
          <ac:picMkLst>
            <pc:docMk/>
            <pc:sldMk cId="1356089497" sldId="286"/>
            <ac:picMk id="7" creationId="{88B88C1A-225E-AC6A-0066-6C312DB3A613}"/>
          </ac:picMkLst>
        </pc:picChg>
        <pc:picChg chg="mod">
          <ac:chgData name="Irmina Jachimowicz" userId="585cc4f0-a61f-439e-b1d0-6bdfb6a1e93d" providerId="ADAL" clId="{E0A55C9B-9CE7-424C-8D87-F1DA5FCBE2E8}" dt="2026-11-03T12:02:35.638" v="34" actId="26606"/>
          <ac:picMkLst>
            <pc:docMk/>
            <pc:sldMk cId="1356089497" sldId="286"/>
            <ac:picMk id="9" creationId="{3B6E1B9B-C143-8B0F-BDEE-10B67422789B}"/>
          </ac:picMkLst>
        </pc:picChg>
        <pc:picChg chg="mod">
          <ac:chgData name="Irmina Jachimowicz" userId="585cc4f0-a61f-439e-b1d0-6bdfb6a1e93d" providerId="ADAL" clId="{E0A55C9B-9CE7-424C-8D87-F1DA5FCBE2E8}" dt="2026-11-03T12:02:35.638" v="34" actId="26606"/>
          <ac:picMkLst>
            <pc:docMk/>
            <pc:sldMk cId="1356089497" sldId="286"/>
            <ac:picMk id="11" creationId="{CDB98743-60F8-EFE5-5539-382DCACA40FB}"/>
          </ac:picMkLst>
        </pc:picChg>
        <pc:picChg chg="del mod ord">
          <ac:chgData name="Irmina Jachimowicz" userId="585cc4f0-a61f-439e-b1d0-6bdfb6a1e93d" providerId="ADAL" clId="{E0A55C9B-9CE7-424C-8D87-F1DA5FCBE2E8}" dt="2026-11-03T12:03:14.805" v="40" actId="21"/>
          <ac:picMkLst>
            <pc:docMk/>
            <pc:sldMk cId="1356089497" sldId="286"/>
            <ac:picMk id="13" creationId="{F83A49FB-CA69-9894-C5A4-C12BCC83D56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618081-E92C-6592-ECB9-90E594A56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83106B5-5363-721B-673F-26AE87BDB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F314A6D-4C7D-ADF4-2FCA-941F25E75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17E8E5-E1F5-C8DC-7219-4DAF794F3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65F721C-403E-55D1-BA01-59AD1F2F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31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6A3A8A-3D06-AE06-B6F3-68083A73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B9C74A-3200-B373-0062-C310ECFE8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7A07F13-6805-98D7-EF32-52B652D7A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6574635-6517-E5A0-652F-C7D3AF516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2745268-C80C-66A2-1D5E-EFADDE9DF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8572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A642BE-22BC-6D64-78F0-EA4135671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5D7A967-430E-5D56-4F46-7F19EA85C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5F368E-AA2C-AF34-31FE-A2C488548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2DA2E98-53C7-735C-03D4-DF35297A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65B6370-BA3D-B3E5-6C71-C6E9E605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937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449568-3330-43D3-6A81-622A416E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6317E2-26D7-CF69-2645-5EF3EA1AF9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DA195B2-49B9-A88B-F2B8-06EE0B9D2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907BC78-C3EC-EDC9-83E9-37B3B9D3E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BB87B6F-7BE9-3322-0219-633F60EE8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351705A-8C48-75B7-B168-48E12F827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1776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FA2725-2451-F1C2-CA29-06BA9CCC6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0235060-ABC6-E553-28EA-76375F947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A38CFF3-11E2-5E8C-1E29-8AAE4EC2C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9FFD958-597A-17A0-9E88-FA95F5B010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1702E2B-6C53-6028-A039-B0C8737EA9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33FFC98-B58D-1C91-23A5-4E28AFDE6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FE049F-F348-5BBC-B6BA-7AAED326C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66B23F1-C113-A596-06B0-75891767D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721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0C5A0F-FA0F-CDF7-337E-6E5BDC22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410552E-8EEB-7260-1A3D-06CE8695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ECE1872-895D-9C6C-9CDC-BE72D2AA2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70EF284-33A9-5876-A570-90D5DBD7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457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3C336AA-4849-9B13-7E2A-59E156A6B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8C854EF-6E43-9048-6BE5-D7F8044F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CBA0A07-E148-4F9F-02E0-B4459294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830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C86E94-B9A8-22B4-851F-F917D3158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1570E5-B598-EE60-252B-DB1EC853B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9038AF-D913-B46E-5273-60EC4CD0B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658156-FF22-E964-29C1-8466D612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266166-671D-B785-CB61-9DB1A7E55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E1EBB05-015A-7386-6B88-6FB38BFD1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7830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B70A9C-3580-CAB0-E300-ABF0E910A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7390AA6-9CA7-063F-BEFB-6BAA9BF18A9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491216D-AA9E-42AE-1A6D-E37F95895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9FB4B2E-8927-3B39-B732-564D3F19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4587676-9528-1D12-A570-AFBDE076D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2DFB885-9200-0017-5777-9411D349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780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553B21-B492-41E2-5105-67920A7B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0F4EA84-85A5-2AC6-7EF0-B0F1AA9FB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11A6689-7334-EB5C-571F-04009A85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A8315E-9D0A-2951-7253-7DBA3675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1D32961-3743-7899-9861-20D18ABD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604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34F781B-9307-7166-AB85-0C1BD56CBA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489A374-88CF-093D-6F4C-50BE12661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C7D7807-BAE0-8649-1FD0-EFF6B92CD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9595D8E-98B7-1A7A-C676-899F020BD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C81B6F3-260D-83F3-25A7-888BCB72D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0483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podział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raz — symbol zastępczy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Calibri" panose="020F0502020204030204" pitchFamily="34" charset="0"/>
              </a:defRPr>
            </a:lvl1pPr>
          </a:lstStyle>
          <a:p>
            <a:pPr rtl="0"/>
            <a:r>
              <a:rPr lang="pl-PL" noProof="0"/>
              <a:t>Kliknij, aby dodać zdjęcie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b="1" cap="all" spc="100" baseline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pl-PL" noProof="0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17769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8DE048F-ECB3-5876-9915-9EE342A09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EE233E1-34FE-8632-CBC2-6BC872822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5C11FA-BE80-45A4-AD52-7821A641B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DA59A-CE62-4869-AC8A-142658DA7287}" type="datetimeFigureOut">
              <a:rPr lang="pl-PL" smtClean="0"/>
              <a:t>03.11.2026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7C8AEBE-6472-6582-06BA-21C0DE31D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3F8CC45-1249-9CBF-8889-0EFBAB5AD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86E2D5-5040-4DFE-853B-175F45E3DD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757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5E4767D-A84F-23F3-CF58-2F895A04F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310534" cy="69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66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B76A4AA-447A-5A9E-0F13-828F0359D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9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B7E3FD2-2A97-DA82-1F51-327910EA1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310534" cy="69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6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231557C7-8970-8755-C390-DB8A01064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4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D2FDC5B-A5F5-5C57-FA22-0AF15BFCF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79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7E734232-46A8-4884-9A59-B7E3BA4BC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8B88C1A-225E-AC6A-0066-6C312DB3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96"/>
          <a:stretch>
            <a:fillRect/>
          </a:stretch>
        </p:blipFill>
        <p:spPr>
          <a:xfrm>
            <a:off x="1" y="1"/>
            <a:ext cx="4038603" cy="5271924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B6E1B9B-C143-8B0F-BDEE-10B6742278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011"/>
          <a:stretch>
            <a:fillRect/>
          </a:stretch>
        </p:blipFill>
        <p:spPr>
          <a:xfrm>
            <a:off x="4038600" y="1"/>
            <a:ext cx="4076700" cy="527192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6102DE2-7AFD-380E-659C-5416911587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232" r="24771"/>
          <a:stretch>
            <a:fillRect/>
          </a:stretch>
        </p:blipFill>
        <p:spPr>
          <a:xfrm>
            <a:off x="8115292" y="1"/>
            <a:ext cx="4076700" cy="5271924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D346B8D2-3218-41A5-B817-9ABFB108C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60724"/>
            <a:ext cx="12191998" cy="1595775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1E014CA-4279-4E70-AC56-0BBEBF92C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62225"/>
            <a:ext cx="8115300" cy="1594275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8B3DCF8-9D1E-4907-B1EC-98D11BC16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636" y="5262226"/>
            <a:ext cx="12196636" cy="1594274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24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8D6B9EF-FF47-487C-8B82-F9F2B9A54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6" y="5262224"/>
            <a:ext cx="4076697" cy="1594275"/>
          </a:xfrm>
          <a:prstGeom prst="rect">
            <a:avLst/>
          </a:prstGeom>
          <a:gradFill>
            <a:gsLst>
              <a:gs pos="19000">
                <a:srgbClr val="000000">
                  <a:alpha val="62000"/>
                </a:srgbClr>
              </a:gs>
              <a:gs pos="100000">
                <a:schemeClr val="accent1">
                  <a:lumMod val="75000"/>
                  <a:alpha val="44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717D090-7948-433A-AED2-EA1A98E6F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291050" y="-40689"/>
            <a:ext cx="1594274" cy="12192000"/>
          </a:xfrm>
          <a:prstGeom prst="rect">
            <a:avLst/>
          </a:prstGeom>
          <a:gradFill>
            <a:gsLst>
              <a:gs pos="16000">
                <a:schemeClr val="accent1">
                  <a:alpha val="0"/>
                </a:schemeClr>
              </a:gs>
              <a:gs pos="99000">
                <a:srgbClr val="000000">
                  <a:alpha val="70000"/>
                </a:srgb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618C3E8-8260-4E23-8BA1-C2C3E80BE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5331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chemeClr val="accent1">
                  <a:alpha val="26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07B4927-8BB1-EA42-7FEC-E55F492EF715}"/>
              </a:ext>
            </a:extLst>
          </p:cNvPr>
          <p:cNvSpPr txBox="1"/>
          <p:nvPr/>
        </p:nvSpPr>
        <p:spPr>
          <a:xfrm>
            <a:off x="699713" y="5588000"/>
            <a:ext cx="6867277" cy="920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Pracujemy cz.2 </a:t>
            </a:r>
          </a:p>
        </p:txBody>
      </p:sp>
    </p:spTree>
    <p:extLst>
      <p:ext uri="{BB962C8B-B14F-4D97-AF65-F5344CB8AC3E}">
        <p14:creationId xmlns:p14="http://schemas.microsoft.com/office/powerpoint/2010/main" val="135608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rgbClr val="4F63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C60FF30-D807-57AF-2938-433A3A881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001" y="806754"/>
            <a:ext cx="5243929" cy="524392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29F347F-FD7D-79BD-F35D-B506AD886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160" y="798656"/>
            <a:ext cx="2914440" cy="28707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19AC033-AD01-BC21-C5FF-766B9A017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059" y="4646902"/>
            <a:ext cx="3502643" cy="120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9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fb57ac2-1267-4d8b-bd83-8a898116c90c}" enabled="0" method="" siteId="{7fb57ac2-1267-4d8b-bd83-8a898116c90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</Words>
  <Application>Microsoft Office PowerPoint</Application>
  <PresentationFormat>Panoramiczny</PresentationFormat>
  <Paragraphs>1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Irmina Jachimowicz</dc:creator>
  <cp:lastModifiedBy>Irmina Jachimowicz</cp:lastModifiedBy>
  <cp:revision>3</cp:revision>
  <dcterms:created xsi:type="dcterms:W3CDTF">2026-11-02T12:52:25Z</dcterms:created>
  <dcterms:modified xsi:type="dcterms:W3CDTF">2026-11-03T12:07:31Z</dcterms:modified>
</cp:coreProperties>
</file>