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heme/theme1.xml" ContentType="application/vnd.openxmlformats-officedocument.theme+xml"/>
  <Override PartName="/ppt/theme/theme38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media/image8.svg" ContentType="image/svg"/>
  <Override PartName="/ppt/media/media23.mp3" ContentType="audio/mpeg"/>
  <Override PartName="/ppt/media/media10.mp3" ContentType="audio/mpeg"/>
  <Override PartName="/ppt/media/media12.mp3" ContentType="audio/mpeg"/>
  <Override PartName="/ppt/media/media16.mp3" ContentType="audio/mpeg"/>
  <Override PartName="/ppt/media/image40.gif" ContentType="image/gif"/>
  <Override PartName="/ppt/media/media32.mp3" ContentType="audio/mpeg"/>
  <Override PartName="/ppt/media/media38.mp3" ContentType="audio/mpeg"/>
  <Override PartName="/ppt/media/media39.mp3" ContentType="audio/mpeg"/>
  <Override PartName="/ppt/media/media49.mp3" ContentType="audio/mpeg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microsoft.com/office/2020/02/relationships/classificationlabels" Target="docMetadata/LabelInfo.xml"/><Relationship Id="rId8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457200"/>
            <a:r>
              <a:rPr lang="en-US" sz="6000" b="1" u="none" spc="99" strike="noStrike" cap="all">
                <a:solidFill>
                  <a:schemeClr val="accent1"/>
                </a:solidFill>
                <a:effectLst/>
                <a:uFillTx/>
                <a:latin typeface="Calibri"/>
              </a:rPr>
              <a:t>Kliknij, aby przesunąć slajd</a:t>
            </a:r>
            <a:endParaRPr lang="en-US" sz="6000" b="1" u="none" spc="99" strike="noStrike" cap="all">
              <a:solidFill>
                <a:schemeClr val="accent1"/>
              </a:solidFill>
              <a:effectLst/>
              <a:uFillTx/>
              <a:latin typeface="Calibri"/>
            </a:endParaRPr>
          </a:p>
        </p:txBody>
      </p:sp>
      <p:sp>
        <p:nvSpPr>
          <p:cNvPr id="67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pl-P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Kliknij, aby edytować format notatek</a:t>
            </a:r>
            <a:endParaRPr lang="pl-PL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&lt;główka&gt;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5" name="PlaceHolder 4"/>
          <p:cNvSpPr>
            <a:spLocks noGrp="1"/>
          </p:cNvSpPr>
          <p:nvPr>
            <p:ph type="dt" idx="109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&lt;data/godzina&gt;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6" name="PlaceHolder 5"/>
          <p:cNvSpPr>
            <a:spLocks noGrp="1"/>
          </p:cNvSpPr>
          <p:nvPr>
            <p:ph type="ftr" idx="110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7" name="PlaceHolder 6"/>
          <p:cNvSpPr>
            <a:spLocks noGrp="1"/>
          </p:cNvSpPr>
          <p:nvPr>
            <p:ph type="sldNum" idx="111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4281C88-7F8C-43BC-8631-E18945305712}" type="slidenum"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sldNum" idx="1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7D8A3B-5179-4504-B97D-766DA822A9E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PlaceHolder 3"/>
          <p:cNvSpPr>
            <a:spLocks noGrp="1"/>
          </p:cNvSpPr>
          <p:nvPr>
            <p:ph type="sldNum" idx="1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74A715F-F5A5-4536-BD02-3983155D6936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PlaceHolder 3"/>
          <p:cNvSpPr>
            <a:spLocks noGrp="1"/>
          </p:cNvSpPr>
          <p:nvPr>
            <p:ph type="sldNum" idx="1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21C59FB-53A1-4A5D-8208-544C91E5ABA0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1" name="PlaceHolder 3"/>
          <p:cNvSpPr>
            <a:spLocks noGrp="1"/>
          </p:cNvSpPr>
          <p:nvPr>
            <p:ph type="sldNum" idx="1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7B72A7-C203-47AE-B412-D58489D2D7D9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4" name="PlaceHolder 3"/>
          <p:cNvSpPr>
            <a:spLocks noGrp="1"/>
          </p:cNvSpPr>
          <p:nvPr>
            <p:ph type="sldNum" idx="1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6EAFD3F-54E0-441A-B32D-2175C8A8D986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7" name="PlaceHolder 3"/>
          <p:cNvSpPr>
            <a:spLocks noGrp="1"/>
          </p:cNvSpPr>
          <p:nvPr>
            <p:ph type="sldNum" idx="1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B960CE2-38B4-44AD-B6CA-52975CA4D81D}" type="slidenum">
              <a:rPr lang="pl-PL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svg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svg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ajd tytułow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400" cy="332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7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7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dt" idx="1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ftr" idx="2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537CBDE-00DA-4CB4-AE34-4F221D0E4692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raz panoramiczny z podpisem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5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54880" y="4800600"/>
            <a:ext cx="882540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457200">
              <a:lnSpc>
                <a:spcPct val="100000"/>
              </a:lnSpc>
              <a:buNone/>
              <a:defRPr lang="pl-PL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24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154880" y="685800"/>
            <a:ext cx="8825400" cy="36403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>
            <a:lvl1pPr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format tekstu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1154880" y="5367240"/>
            <a:ext cx="8825400" cy="493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dt" idx="4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ftr" idx="5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3EE7EBDF-21BF-46A1-9A79-3FC34C1426A0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ytuł i podpis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7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8825400" cy="198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8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154880" y="3657600"/>
            <a:ext cx="8825400" cy="236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7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ftr" idx="8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sldNum" idx="9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EE74E89-662E-4787-88D2-BAB39AD314A6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ferta z podpisem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574640" y="1447920"/>
            <a:ext cx="7998840" cy="2323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8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8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930320" y="3771000"/>
            <a:ext cx="7279200" cy="3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 cap="sm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 cap="sm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154880" y="4350600"/>
            <a:ext cx="8825400" cy="1676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10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11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12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00317C9-2749-4AF8-9A8D-06A82327579C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TextBox 11"/>
          <p:cNvSpPr/>
          <p:nvPr/>
        </p:nvSpPr>
        <p:spPr>
          <a:xfrm>
            <a:off x="898200" y="971280"/>
            <a:ext cx="801720" cy="196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22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Arial"/>
              </a:rPr>
              <a:t>“</a:t>
            </a:r>
            <a:endParaRPr lang="pl-PL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Box 14"/>
          <p:cNvSpPr/>
          <p:nvPr/>
        </p:nvSpPr>
        <p:spPr>
          <a:xfrm>
            <a:off x="9330480" y="2613960"/>
            <a:ext cx="801720" cy="196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22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Arial"/>
              </a:rPr>
              <a:t>”</a:t>
            </a:r>
            <a:endParaRPr lang="pl-PL" sz="1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rta nazw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2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154880" y="3124080"/>
            <a:ext cx="8825400" cy="1652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0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400" cy="86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>
              <a:solidFill>
                <a:schemeClr val="dk2">
                  <a:lumMod val="40000"/>
                  <a:lumOff val="60000"/>
                </a:schemeClr>
              </a:solidFill>
              <a:effectLst/>
              <a:uFillTx/>
              <a:latin typeface="Century Gothic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13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ftr" idx="14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sldNum" idx="15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E07B02B1-64F9-4AEC-8DAD-6291E202D3C0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kolumna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3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32880" y="1981080"/>
            <a:ext cx="29466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52320" y="2666880"/>
            <a:ext cx="292716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3883680" y="1981080"/>
            <a:ext cx="29358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3873240" y="2666880"/>
            <a:ext cx="294660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body"/>
          </p:nvPr>
        </p:nvSpPr>
        <p:spPr>
          <a:xfrm>
            <a:off x="7124760" y="198108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2" name="PlaceHolder 7"/>
          <p:cNvSpPr>
            <a:spLocks noGrp="1"/>
          </p:cNvSpPr>
          <p:nvPr>
            <p:ph type="body"/>
          </p:nvPr>
        </p:nvSpPr>
        <p:spPr>
          <a:xfrm>
            <a:off x="7124760" y="2666880"/>
            <a:ext cx="293184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cxnSp>
        <p:nvCxnSpPr>
          <p:cNvPr id="73" name="Straight Connector 16"/>
          <p:cNvCxnSpPr/>
          <p:nvPr/>
        </p:nvCxnSpPr>
        <p:spPr>
          <a:xfrm>
            <a:off x="3726000" y="2133360"/>
            <a:ext cx="360" cy="3962880"/>
          </a:xfrm>
          <a:prstGeom prst="straightConnector1">
            <a:avLst/>
          </a:prstGeom>
          <a:ln cap="rnd" w="12700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cxnSp>
        <p:nvCxnSpPr>
          <p:cNvPr id="74" name="Straight Connector 17"/>
          <p:cNvCxnSpPr/>
          <p:nvPr/>
        </p:nvCxnSpPr>
        <p:spPr>
          <a:xfrm>
            <a:off x="6962040" y="2133360"/>
            <a:ext cx="360" cy="3967200"/>
          </a:xfrm>
          <a:prstGeom prst="straightConnector1">
            <a:avLst/>
          </a:prstGeom>
          <a:ln cap="rnd" w="12700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sp>
        <p:nvSpPr>
          <p:cNvPr id="75" name="PlaceHolder 8"/>
          <p:cNvSpPr>
            <a:spLocks noGrp="1"/>
          </p:cNvSpPr>
          <p:nvPr>
            <p:ph type="dt" idx="16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9"/>
          <p:cNvSpPr>
            <a:spLocks noGrp="1"/>
          </p:cNvSpPr>
          <p:nvPr>
            <p:ph type="ftr" idx="17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10"/>
          <p:cNvSpPr>
            <a:spLocks noGrp="1"/>
          </p:cNvSpPr>
          <p:nvPr>
            <p:ph type="sldNum" idx="18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07500C6-4D8D-4206-B5B2-98D22DFD0A6A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kolumna obrazu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81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52320" y="4250880"/>
            <a:ext cx="29397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52320" y="2209680"/>
            <a:ext cx="293976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 fontScale="25000" lnSpcReduction="19999"/>
          </a:bodyPr>
          <a:lstStyle>
            <a:lvl1pPr indent="0" algn="l" defTabSz="457200">
              <a:spcBef>
                <a:spcPts val="1001"/>
              </a:spcBef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indent="0" algn="l" defTabSz="457200">
              <a:spcBef>
                <a:spcPts val="1001"/>
              </a:spcBef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format tekstu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52320" y="4827240"/>
            <a:ext cx="293976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3889440" y="4250880"/>
            <a:ext cx="29300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3889440" y="2209680"/>
            <a:ext cx="293004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 fontScale="25000" lnSpcReduction="19999"/>
          </a:bodyPr>
          <a:lstStyle>
            <a:lvl1pPr indent="0" algn="l" defTabSz="457200">
              <a:spcBef>
                <a:spcPts val="1001"/>
              </a:spcBef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indent="0" algn="l" defTabSz="457200">
              <a:spcBef>
                <a:spcPts val="1001"/>
              </a:spcBef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format tekstu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0" name="PlaceHolder 7"/>
          <p:cNvSpPr>
            <a:spLocks noGrp="1"/>
          </p:cNvSpPr>
          <p:nvPr>
            <p:ph type="body"/>
          </p:nvPr>
        </p:nvSpPr>
        <p:spPr>
          <a:xfrm>
            <a:off x="3888000" y="4827240"/>
            <a:ext cx="29340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1" name="PlaceHolder 8"/>
          <p:cNvSpPr>
            <a:spLocks noGrp="1"/>
          </p:cNvSpPr>
          <p:nvPr>
            <p:ph type="body"/>
          </p:nvPr>
        </p:nvSpPr>
        <p:spPr>
          <a:xfrm>
            <a:off x="7124760" y="425088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2" name="PlaceHolder 9"/>
          <p:cNvSpPr>
            <a:spLocks noGrp="1"/>
          </p:cNvSpPr>
          <p:nvPr>
            <p:ph type="body"/>
          </p:nvPr>
        </p:nvSpPr>
        <p:spPr>
          <a:xfrm>
            <a:off x="7124760" y="2209680"/>
            <a:ext cx="293184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 fontScale="25000" lnSpcReduction="19999"/>
          </a:bodyPr>
          <a:lstStyle>
            <a:lvl1pPr indent="0" algn="l" defTabSz="457200">
              <a:spcBef>
                <a:spcPts val="1001"/>
              </a:spcBef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indent="0" algn="l" defTabSz="457200">
              <a:spcBef>
                <a:spcPts val="1001"/>
              </a:spcBef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format tekstu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3" name="PlaceHolder 10"/>
          <p:cNvSpPr>
            <a:spLocks noGrp="1"/>
          </p:cNvSpPr>
          <p:nvPr>
            <p:ph type="body"/>
          </p:nvPr>
        </p:nvSpPr>
        <p:spPr>
          <a:xfrm>
            <a:off x="7124400" y="4827240"/>
            <a:ext cx="29358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cxnSp>
        <p:nvCxnSpPr>
          <p:cNvPr id="94" name="Straight Connector 18"/>
          <p:cNvCxnSpPr/>
          <p:nvPr/>
        </p:nvCxnSpPr>
        <p:spPr>
          <a:xfrm>
            <a:off x="3726000" y="2133360"/>
            <a:ext cx="360" cy="3962880"/>
          </a:xfrm>
          <a:prstGeom prst="straightConnector1">
            <a:avLst/>
          </a:prstGeom>
          <a:ln cap="rnd" w="12700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cxnSp>
        <p:nvCxnSpPr>
          <p:cNvPr id="95" name="Straight Connector 19"/>
          <p:cNvCxnSpPr/>
          <p:nvPr/>
        </p:nvCxnSpPr>
        <p:spPr>
          <a:xfrm>
            <a:off x="6962040" y="2133360"/>
            <a:ext cx="360" cy="3967200"/>
          </a:xfrm>
          <a:prstGeom prst="straightConnector1">
            <a:avLst/>
          </a:prstGeom>
          <a:ln cap="rnd" w="12700">
            <a:solidFill>
              <a:schemeClr val="lt2">
                <a:lumMod val="40000"/>
                <a:lumOff val="60000"/>
                <a:alpha val="40000"/>
              </a:schemeClr>
            </a:solidFill>
            <a:round/>
          </a:ln>
        </p:spPr>
      </p:cxnSp>
      <p:sp>
        <p:nvSpPr>
          <p:cNvPr id="96" name="PlaceHolder 11"/>
          <p:cNvSpPr>
            <a:spLocks noGrp="1"/>
          </p:cNvSpPr>
          <p:nvPr>
            <p:ph type="dt" idx="19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12"/>
          <p:cNvSpPr>
            <a:spLocks noGrp="1"/>
          </p:cNvSpPr>
          <p:nvPr>
            <p:ph type="ftr" idx="20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13"/>
          <p:cNvSpPr>
            <a:spLocks noGrp="1"/>
          </p:cNvSpPr>
          <p:nvPr>
            <p:ph type="sldNum" idx="21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8BCC96BA-04BB-4B11-B7E0-737EEE59B038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ytuł i tekst pionow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0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02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dt" idx="22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ftr" idx="23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sldNum" idx="24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ED93743-8068-4AC5-934E-EF630C6AF58D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ytuł pionowy i teks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13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04120" y="430200"/>
            <a:ext cx="1752120" cy="58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 vert="eaVer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52320" y="887400"/>
            <a:ext cx="7422840" cy="536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dt" idx="25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ftr" idx="26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sldNum" idx="27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FCD6FD7-3DCF-4714-8518-DB87CDFEE38F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ytu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24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7" name="PlaceHolder 1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 hasCustomPrompt="1"/>
          </p:nvPr>
        </p:nvSpPr>
        <p:spPr>
          <a:xfrm>
            <a:off x="0" y="2441880"/>
            <a:ext cx="12191760" cy="142488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6000" b="1" u="none" spc="99" strike="noStrike" cap="all">
                <a:solidFill>
                  <a:schemeClr val="accen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6000" b="1" u="none" spc="99" strike="noStrike" cap="all">
                <a:solidFill>
                  <a:schemeClr val="accent1"/>
                </a:solidFill>
                <a:effectLst/>
                <a:uFillTx/>
                <a:latin typeface="Calibri"/>
              </a:rPr>
              <a:t>Dodaj tytuł</a:t>
            </a:r>
            <a:endParaRPr lang="en-US" sz="6000" b="1" u="none" spc="99" strike="noStrike" cap="all">
              <a:solidFill>
                <a:schemeClr val="accen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 hasCustomPrompt="1"/>
          </p:nvPr>
        </p:nvSpPr>
        <p:spPr>
          <a:xfrm>
            <a:off x="0" y="3867480"/>
            <a:ext cx="12191760" cy="103608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pc="99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pc="99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2400" b="0" u="none" spc="99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0" name="Prostoką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92840" y="2325960"/>
            <a:ext cx="5806080" cy="1596240"/>
          </a:xfrm>
          <a:prstGeom prst="rect">
            <a:avLst/>
          </a:prstGeom>
          <a:noFill/>
          <a:ln cap="rnd" w="38100">
            <a:solidFill>
              <a:srgbClr val="B0151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 nas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34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title" hasCustomPrompt="1"/>
          </p:nvPr>
        </p:nvSpPr>
        <p:spPr>
          <a:xfrm>
            <a:off x="1526760" y="1329840"/>
            <a:ext cx="2043360" cy="640440"/>
          </a:xfrm>
          <a:prstGeom prst="rect">
            <a:avLst/>
          </a:prstGeom>
          <a:noFill/>
          <a:ln w="28440">
            <a:solidFill>
              <a:schemeClr val="accent2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 hasCustomPrompt="1"/>
          </p:nvPr>
        </p:nvSpPr>
        <p:spPr>
          <a:xfrm>
            <a:off x="4412520" y="808200"/>
            <a:ext cx="6340680" cy="168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 hasCustomPrompt="1"/>
          </p:nvPr>
        </p:nvSpPr>
        <p:spPr>
          <a:xfrm>
            <a:off x="0" y="3234600"/>
            <a:ext cx="12191760" cy="36230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91C6973-926D-45A7-AF2B-1C5D38ABC8BD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ytuł i zawartość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46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dt" idx="31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PlaceHolder 4"/>
          <p:cNvSpPr>
            <a:spLocks noGrp="1"/>
          </p:cNvSpPr>
          <p:nvPr>
            <p:ph type="ftr" idx="32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sldNum" idx="3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28CDD46F-2AD7-4A6A-8080-019095956901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oblem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57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60" name="Prostoką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3680"/>
            <a:ext cx="3701160" cy="685764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1" name="PlaceHolder 1"/>
          <p:cNvSpPr>
            <a:spLocks noGrp="1"/>
          </p:cNvSpPr>
          <p:nvPr>
            <p:ph type="title" hasCustomPrompt="1"/>
          </p:nvPr>
        </p:nvSpPr>
        <p:spPr>
          <a:xfrm>
            <a:off x="914400" y="1332360"/>
            <a:ext cx="1871280" cy="640440"/>
          </a:xfrm>
          <a:prstGeom prst="rect">
            <a:avLst/>
          </a:prstGeom>
          <a:noFill/>
          <a:ln w="28440">
            <a:solidFill>
              <a:schemeClr val="accent2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 hasCustomPrompt="1"/>
          </p:nvPr>
        </p:nvSpPr>
        <p:spPr>
          <a:xfrm>
            <a:off x="4231080" y="652680"/>
            <a:ext cx="343260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 hasCustomPrompt="1"/>
          </p:nvPr>
        </p:nvSpPr>
        <p:spPr>
          <a:xfrm>
            <a:off x="4231080" y="1032480"/>
            <a:ext cx="3432600" cy="137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4" name="PlaceHolder 4"/>
          <p:cNvSpPr>
            <a:spLocks noGrp="1"/>
          </p:cNvSpPr>
          <p:nvPr>
            <p:ph type="body" hasCustomPrompt="1"/>
          </p:nvPr>
        </p:nvSpPr>
        <p:spPr>
          <a:xfrm>
            <a:off x="8203320" y="652680"/>
            <a:ext cx="343260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5" name="PlaceHolder 5"/>
          <p:cNvSpPr>
            <a:spLocks noGrp="1"/>
          </p:cNvSpPr>
          <p:nvPr>
            <p:ph type="body" hasCustomPrompt="1"/>
          </p:nvPr>
        </p:nvSpPr>
        <p:spPr>
          <a:xfrm>
            <a:off x="8203320" y="1032480"/>
            <a:ext cx="3432600" cy="137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body" hasCustomPrompt="1"/>
          </p:nvPr>
        </p:nvSpPr>
        <p:spPr>
          <a:xfrm>
            <a:off x="4231080" y="2620440"/>
            <a:ext cx="3432600" cy="42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PlaceHolder 7"/>
          <p:cNvSpPr>
            <a:spLocks noGrp="1"/>
          </p:cNvSpPr>
          <p:nvPr>
            <p:ph type="body" hasCustomPrompt="1"/>
          </p:nvPr>
        </p:nvSpPr>
        <p:spPr>
          <a:xfrm>
            <a:off x="4231080" y="3002400"/>
            <a:ext cx="3432600" cy="96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PlaceHolder 8"/>
          <p:cNvSpPr>
            <a:spLocks noGrp="1"/>
          </p:cNvSpPr>
          <p:nvPr>
            <p:ph type="body" hasCustomPrompt="1"/>
          </p:nvPr>
        </p:nvSpPr>
        <p:spPr>
          <a:xfrm>
            <a:off x="8203320" y="2620440"/>
            <a:ext cx="3432600" cy="42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9" name="PlaceHolder 9"/>
          <p:cNvSpPr>
            <a:spLocks noGrp="1"/>
          </p:cNvSpPr>
          <p:nvPr>
            <p:ph type="body" hasCustomPrompt="1"/>
          </p:nvPr>
        </p:nvSpPr>
        <p:spPr>
          <a:xfrm>
            <a:off x="8203320" y="3002400"/>
            <a:ext cx="3432600" cy="96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0" name="PlaceHolder 10"/>
          <p:cNvSpPr>
            <a:spLocks noGrp="1"/>
          </p:cNvSpPr>
          <p:nvPr>
            <p:ph type="body" hasCustomPrompt="1"/>
          </p:nvPr>
        </p:nvSpPr>
        <p:spPr>
          <a:xfrm>
            <a:off x="4231080" y="4147920"/>
            <a:ext cx="3432600" cy="42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1" name="PlaceHolder 11"/>
          <p:cNvSpPr>
            <a:spLocks noGrp="1"/>
          </p:cNvSpPr>
          <p:nvPr>
            <p:ph type="body" hasCustomPrompt="1"/>
          </p:nvPr>
        </p:nvSpPr>
        <p:spPr>
          <a:xfrm>
            <a:off x="4231080" y="4529880"/>
            <a:ext cx="3432600" cy="145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2" name="PlaceHolder 12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PlaceHolder 13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PlaceHolder 14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69098FC-D78C-4A7C-8F42-08F5E6F982C2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Rozwiązani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7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81" name="PlaceHolder 1"/>
          <p:cNvSpPr>
            <a:spLocks noGrp="1"/>
          </p:cNvSpPr>
          <p:nvPr>
            <p:ph type="title" hasCustomPrompt="1"/>
          </p:nvPr>
        </p:nvSpPr>
        <p:spPr>
          <a:xfrm>
            <a:off x="5135040" y="848520"/>
            <a:ext cx="1929240" cy="640440"/>
          </a:xfrm>
          <a:prstGeom prst="rect">
            <a:avLst/>
          </a:prstGeom>
          <a:noFill/>
          <a:ln w="28440">
            <a:solidFill>
              <a:schemeClr val="accent2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449532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 hasCustomPrompt="1"/>
          </p:nvPr>
        </p:nvSpPr>
        <p:spPr>
          <a:xfrm>
            <a:off x="5024520" y="2046240"/>
            <a:ext cx="312624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 hasCustomPrompt="1"/>
          </p:nvPr>
        </p:nvSpPr>
        <p:spPr>
          <a:xfrm>
            <a:off x="5024520" y="2425680"/>
            <a:ext cx="3126240" cy="130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 hasCustomPrompt="1"/>
          </p:nvPr>
        </p:nvSpPr>
        <p:spPr>
          <a:xfrm>
            <a:off x="8526960" y="2046240"/>
            <a:ext cx="328104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PlaceHolder 6"/>
          <p:cNvSpPr>
            <a:spLocks noGrp="1"/>
          </p:cNvSpPr>
          <p:nvPr>
            <p:ph type="body" hasCustomPrompt="1"/>
          </p:nvPr>
        </p:nvSpPr>
        <p:spPr>
          <a:xfrm>
            <a:off x="8526960" y="2425680"/>
            <a:ext cx="3281040" cy="130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7" name="PlaceHolder 7"/>
          <p:cNvSpPr>
            <a:spLocks noGrp="1"/>
          </p:cNvSpPr>
          <p:nvPr>
            <p:ph type="body" hasCustomPrompt="1"/>
          </p:nvPr>
        </p:nvSpPr>
        <p:spPr>
          <a:xfrm>
            <a:off x="5024520" y="4181040"/>
            <a:ext cx="3126240" cy="42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8" name="PlaceHolder 8"/>
          <p:cNvSpPr>
            <a:spLocks noGrp="1"/>
          </p:cNvSpPr>
          <p:nvPr>
            <p:ph type="body" hasCustomPrompt="1"/>
          </p:nvPr>
        </p:nvSpPr>
        <p:spPr>
          <a:xfrm>
            <a:off x="5024520" y="4563000"/>
            <a:ext cx="3126240" cy="12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9" name="PlaceHolder 9"/>
          <p:cNvSpPr>
            <a:spLocks noGrp="1"/>
          </p:cNvSpPr>
          <p:nvPr>
            <p:ph type="body" hasCustomPrompt="1"/>
          </p:nvPr>
        </p:nvSpPr>
        <p:spPr>
          <a:xfrm>
            <a:off x="8526960" y="4181040"/>
            <a:ext cx="3281040" cy="42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0" name="PlaceHolder 10"/>
          <p:cNvSpPr>
            <a:spLocks noGrp="1"/>
          </p:cNvSpPr>
          <p:nvPr>
            <p:ph type="body" hasCustomPrompt="1"/>
          </p:nvPr>
        </p:nvSpPr>
        <p:spPr>
          <a:xfrm>
            <a:off x="8526960" y="4563000"/>
            <a:ext cx="3281040" cy="125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PlaceHolder 11"/>
          <p:cNvSpPr>
            <a:spLocks noGrp="1"/>
          </p:cNvSpPr>
          <p:nvPr>
            <p:ph type="dt" idx="3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PlaceHolder 12"/>
          <p:cNvSpPr>
            <a:spLocks noGrp="1"/>
          </p:cNvSpPr>
          <p:nvPr>
            <p:ph type="ftr" idx="3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PlaceHolder 13"/>
          <p:cNvSpPr>
            <a:spLocks noGrp="1"/>
          </p:cNvSpPr>
          <p:nvPr>
            <p:ph type="sldNum" idx="3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5355FE4-666C-42E8-8109-FF219D1C528D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mówienie produktu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97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0" name="Prostoką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217008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PlaceHolder 1"/>
          <p:cNvSpPr>
            <a:spLocks noGrp="1"/>
          </p:cNvSpPr>
          <p:nvPr>
            <p:ph type="title" hasCustomPrompt="1"/>
          </p:nvPr>
        </p:nvSpPr>
        <p:spPr>
          <a:xfrm>
            <a:off x="838080" y="597960"/>
            <a:ext cx="10515240" cy="99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lt2">
                  <a:lumMod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1632600" y="2982600"/>
            <a:ext cx="603000" cy="60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edytować format tekstu konspektu</a:t>
            </a:r>
            <a:endParaRPr lang="en-US" sz="11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indent="-288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indent="-216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indent="-216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388400" y="2981520"/>
            <a:ext cx="603000" cy="594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edytować format tekstu konspektu</a:t>
            </a:r>
            <a:endParaRPr lang="en-US" sz="11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indent="-288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indent="-216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indent="-216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7183080" y="2983320"/>
            <a:ext cx="603000" cy="603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edytować format tekstu konspektu</a:t>
            </a:r>
            <a:endParaRPr lang="en-US" sz="11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indent="-288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indent="-216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indent="-216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 type="body"/>
          </p:nvPr>
        </p:nvSpPr>
        <p:spPr>
          <a:xfrm>
            <a:off x="9927720" y="3002040"/>
            <a:ext cx="594000" cy="594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1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edytować format tekstu konspektu</a:t>
            </a:r>
            <a:endParaRPr lang="en-US" sz="11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indent="-288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indent="-216000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indent="-216000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indent="-216000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1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1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06" name="PlaceHolder 6"/>
          <p:cNvSpPr>
            <a:spLocks noGrp="1"/>
          </p:cNvSpPr>
          <p:nvPr>
            <p:ph type="body" hasCustomPrompt="1"/>
          </p:nvPr>
        </p:nvSpPr>
        <p:spPr>
          <a:xfrm>
            <a:off x="740880" y="3608280"/>
            <a:ext cx="2351160" cy="49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7" name="PlaceHolder 7"/>
          <p:cNvSpPr>
            <a:spLocks noGrp="1"/>
          </p:cNvSpPr>
          <p:nvPr>
            <p:ph type="body" hasCustomPrompt="1"/>
          </p:nvPr>
        </p:nvSpPr>
        <p:spPr>
          <a:xfrm>
            <a:off x="740880" y="4035960"/>
            <a:ext cx="2351160" cy="17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8" name="PlaceHolder 8"/>
          <p:cNvSpPr>
            <a:spLocks noGrp="1"/>
          </p:cNvSpPr>
          <p:nvPr>
            <p:ph type="body" hasCustomPrompt="1"/>
          </p:nvPr>
        </p:nvSpPr>
        <p:spPr>
          <a:xfrm>
            <a:off x="3508560" y="3608280"/>
            <a:ext cx="2351160" cy="49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PlaceHolder 9"/>
          <p:cNvSpPr>
            <a:spLocks noGrp="1"/>
          </p:cNvSpPr>
          <p:nvPr>
            <p:ph type="body" hasCustomPrompt="1"/>
          </p:nvPr>
        </p:nvSpPr>
        <p:spPr>
          <a:xfrm>
            <a:off x="3508560" y="4035960"/>
            <a:ext cx="2351160" cy="17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0" name="PlaceHolder 10"/>
          <p:cNvSpPr>
            <a:spLocks noGrp="1"/>
          </p:cNvSpPr>
          <p:nvPr>
            <p:ph type="body" hasCustomPrompt="1"/>
          </p:nvPr>
        </p:nvSpPr>
        <p:spPr>
          <a:xfrm>
            <a:off x="6303240" y="3608280"/>
            <a:ext cx="2351160" cy="49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1" name="PlaceHolder 11"/>
          <p:cNvSpPr>
            <a:spLocks noGrp="1"/>
          </p:cNvSpPr>
          <p:nvPr>
            <p:ph type="body" hasCustomPrompt="1"/>
          </p:nvPr>
        </p:nvSpPr>
        <p:spPr>
          <a:xfrm>
            <a:off x="6303240" y="4035960"/>
            <a:ext cx="2351160" cy="17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2" name="PlaceHolder 12"/>
          <p:cNvSpPr>
            <a:spLocks noGrp="1"/>
          </p:cNvSpPr>
          <p:nvPr>
            <p:ph type="body" hasCustomPrompt="1"/>
          </p:nvPr>
        </p:nvSpPr>
        <p:spPr>
          <a:xfrm>
            <a:off x="9071280" y="3608280"/>
            <a:ext cx="2351160" cy="49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3" name="PlaceHolder 13"/>
          <p:cNvSpPr>
            <a:spLocks noGrp="1"/>
          </p:cNvSpPr>
          <p:nvPr>
            <p:ph type="body" hasCustomPrompt="1"/>
          </p:nvPr>
        </p:nvSpPr>
        <p:spPr>
          <a:xfrm>
            <a:off x="9071280" y="4035960"/>
            <a:ext cx="2351160" cy="17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4" name="PlaceHolder 14"/>
          <p:cNvSpPr>
            <a:spLocks noGrp="1"/>
          </p:cNvSpPr>
          <p:nvPr>
            <p:ph type="dt" idx="4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PlaceHolder 15"/>
          <p:cNvSpPr>
            <a:spLocks noGrp="1"/>
          </p:cNvSpPr>
          <p:nvPr>
            <p:ph type="ftr" idx="4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PlaceHolder 16"/>
          <p:cNvSpPr>
            <a:spLocks noGrp="1"/>
          </p:cNvSpPr>
          <p:nvPr>
            <p:ph type="sldNum" idx="4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DE98005-36E0-437E-AA65-C1AE27BC6817}" type="slidenum">
              <a:rPr lang="en-US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orównanie możliwości rynkowych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9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20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1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23" name="PlaceHolder 1"/>
          <p:cNvSpPr>
            <a:spLocks noGrp="1"/>
          </p:cNvSpPr>
          <p:nvPr>
            <p:ph type="title" hasCustomPrompt="1"/>
          </p:nvPr>
        </p:nvSpPr>
        <p:spPr>
          <a:xfrm>
            <a:off x="3233160" y="698400"/>
            <a:ext cx="571464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 hasCustomPrompt="1"/>
          </p:nvPr>
        </p:nvSpPr>
        <p:spPr>
          <a:xfrm>
            <a:off x="1681200" y="1853280"/>
            <a:ext cx="1252080" cy="86328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32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32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tekst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 hasCustomPrompt="1"/>
          </p:nvPr>
        </p:nvSpPr>
        <p:spPr>
          <a:xfrm>
            <a:off x="838080" y="288360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 hasCustomPrompt="1"/>
          </p:nvPr>
        </p:nvSpPr>
        <p:spPr>
          <a:xfrm>
            <a:off x="838080" y="325368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7" name="PlaceHolder 5"/>
          <p:cNvSpPr>
            <a:spLocks noGrp="1"/>
          </p:cNvSpPr>
          <p:nvPr>
            <p:ph type="body" hasCustomPrompt="1"/>
          </p:nvPr>
        </p:nvSpPr>
        <p:spPr>
          <a:xfrm>
            <a:off x="5469480" y="1853280"/>
            <a:ext cx="1252080" cy="86328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32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32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tekst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PlaceHolder 6"/>
          <p:cNvSpPr>
            <a:spLocks noGrp="1"/>
          </p:cNvSpPr>
          <p:nvPr>
            <p:ph type="body" hasCustomPrompt="1"/>
          </p:nvPr>
        </p:nvSpPr>
        <p:spPr>
          <a:xfrm>
            <a:off x="4626360" y="288360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9" name="PlaceHolder 7"/>
          <p:cNvSpPr>
            <a:spLocks noGrp="1"/>
          </p:cNvSpPr>
          <p:nvPr>
            <p:ph type="body" hasCustomPrompt="1"/>
          </p:nvPr>
        </p:nvSpPr>
        <p:spPr>
          <a:xfrm>
            <a:off x="4626360" y="325368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0" name="PlaceHolder 8"/>
          <p:cNvSpPr>
            <a:spLocks noGrp="1"/>
          </p:cNvSpPr>
          <p:nvPr>
            <p:ph type="body" hasCustomPrompt="1"/>
          </p:nvPr>
        </p:nvSpPr>
        <p:spPr>
          <a:xfrm>
            <a:off x="9258120" y="1853280"/>
            <a:ext cx="1251720" cy="86328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3200" b="0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3200" b="0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entury Gothic"/>
              </a:rPr>
              <a:t>tekst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1" name="PlaceHolder 9"/>
          <p:cNvSpPr>
            <a:spLocks noGrp="1"/>
          </p:cNvSpPr>
          <p:nvPr>
            <p:ph type="body" hasCustomPrompt="1"/>
          </p:nvPr>
        </p:nvSpPr>
        <p:spPr>
          <a:xfrm>
            <a:off x="8414640" y="288360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PlaceHolder 10"/>
          <p:cNvSpPr>
            <a:spLocks noGrp="1"/>
          </p:cNvSpPr>
          <p:nvPr>
            <p:ph type="body" hasCustomPrompt="1"/>
          </p:nvPr>
        </p:nvSpPr>
        <p:spPr>
          <a:xfrm>
            <a:off x="8414640" y="3253680"/>
            <a:ext cx="293868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25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3" name="PlaceHolder 11"/>
          <p:cNvSpPr>
            <a:spLocks noGrp="1"/>
          </p:cNvSpPr>
          <p:nvPr>
            <p:ph type="body" hasCustomPrompt="1"/>
          </p:nvPr>
        </p:nvSpPr>
        <p:spPr>
          <a:xfrm>
            <a:off x="0" y="4234680"/>
            <a:ext cx="12191760" cy="262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4" name="PlaceHolder 12"/>
          <p:cNvSpPr>
            <a:spLocks noGrp="1"/>
          </p:cNvSpPr>
          <p:nvPr>
            <p:ph type="dt" idx="4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PlaceHolder 13"/>
          <p:cNvSpPr>
            <a:spLocks noGrp="1"/>
          </p:cNvSpPr>
          <p:nvPr>
            <p:ph type="ftr" idx="4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PlaceHolder 14"/>
          <p:cNvSpPr>
            <a:spLocks noGrp="1"/>
          </p:cNvSpPr>
          <p:nvPr>
            <p:ph type="sldNum" idx="4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726F880-30BA-4725-B991-F569254F9920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orzyści z produktu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8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40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1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2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43" name="PlaceHolder 1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12191760" cy="3428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title" hasCustomPrompt="1"/>
          </p:nvPr>
        </p:nvSpPr>
        <p:spPr>
          <a:xfrm>
            <a:off x="81360" y="-136440"/>
            <a:ext cx="4979520" cy="6857640"/>
          </a:xfrm>
          <a:prstGeom prst="rect">
            <a:avLst/>
          </a:prstGeom>
          <a:solidFill>
            <a:schemeClr val="accent2">
              <a:alpha val="92000"/>
            </a:schemeClr>
          </a:solidFill>
          <a:ln w="0">
            <a:noFill/>
          </a:ln>
        </p:spPr>
        <p:txBody>
          <a:bodyPr lIns="91440" tIns="32461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Dodaj tytuł</a:t>
            </a:r>
            <a:endParaRPr lang="en-US" sz="2400" b="1" u="none" spc="99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dt" idx="4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ftr" idx="4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PlaceHolder 5"/>
          <p:cNvSpPr>
            <a:spLocks noGrp="1"/>
          </p:cNvSpPr>
          <p:nvPr>
            <p:ph type="sldNum" idx="4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4D28B3B-151F-46F4-8D0F-C968317010F7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PlaceHolder 6"/>
          <p:cNvSpPr>
            <a:spLocks noGrp="1"/>
          </p:cNvSpPr>
          <p:nvPr>
            <p:ph type="body" hasCustomPrompt="1"/>
          </p:nvPr>
        </p:nvSpPr>
        <p:spPr>
          <a:xfrm>
            <a:off x="5743440" y="3972240"/>
            <a:ext cx="5859000" cy="176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200000"/>
              </a:lnSpc>
              <a:buNone/>
              <a:tabLst>
                <a:tab pos="0" algn="l"/>
              </a:tabLst>
              <a:def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200000"/>
              </a:lnSpc>
              <a:buNone/>
              <a:tabLst>
                <a:tab pos="0" algn="l"/>
              </a:tabLst>
            </a:pPr>
            <a:r>
              <a:rPr lang="pl-PL" sz="18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odel biznesowy">
    <p:bg>
      <p:bgPr>
        <a:solidFill>
          <a:schemeClr val="accent5">
            <a:alpha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7"/>
          <p:cNvPicPr/>
          <p:nvPr/>
        </p:nvPicPr>
        <p:blipFill>
          <a:blip r:embed="rId2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0" name="Picture 6"/>
          <p:cNvPicPr/>
          <p:nvPr/>
        </p:nvPicPr>
        <p:blipFill>
          <a:blip r:embed="rId3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52" name="Picture 8"/>
          <p:cNvPicPr/>
          <p:nvPr/>
        </p:nvPicPr>
        <p:blipFill>
          <a:blip r:embed="rId4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Picture 9"/>
          <p:cNvPicPr/>
          <p:nvPr/>
        </p:nvPicPr>
        <p:blipFill>
          <a:blip r:embed="rId5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55" name="PlaceHolder 1"/>
          <p:cNvSpPr>
            <a:spLocks noGrp="1"/>
          </p:cNvSpPr>
          <p:nvPr>
            <p:ph type="body" hasCustomPrompt="1"/>
          </p:nvPr>
        </p:nvSpPr>
        <p:spPr>
          <a:xfrm>
            <a:off x="0" y="0"/>
            <a:ext cx="677196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title" hasCustomPrompt="1"/>
          </p:nvPr>
        </p:nvSpPr>
        <p:spPr>
          <a:xfrm>
            <a:off x="1861200" y="790920"/>
            <a:ext cx="3049200" cy="640440"/>
          </a:xfrm>
          <a:prstGeom prst="rect">
            <a:avLst/>
          </a:prstGeom>
          <a:gradFill rotWithShape="0">
            <a:gsLst>
              <a:gs pos="50000">
                <a:srgbClr val="FDF1F1">
                  <a:alpha val="0"/>
                </a:srgbClr>
              </a:gs>
              <a:gs pos="50000">
                <a:srgbClr val="54849A">
                  <a:alpha val="10000"/>
                </a:srgbClr>
              </a:gs>
            </a:gsLst>
            <a:lin ang="0"/>
          </a:gradFill>
          <a:ln w="28440">
            <a:solidFill>
              <a:srgbClr val="000000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0" u="none" spc="99" strike="noStrike" cap="all">
                <a:solidFill>
                  <a:schemeClr val="dk1"/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0" u="none" spc="99" strike="noStrike" cap="all">
                <a:solidFill>
                  <a:schemeClr val="dk1"/>
                </a:solidFill>
                <a:effectLst/>
                <a:uFillTx/>
                <a:latin typeface="Century Gothic"/>
              </a:rPr>
              <a:t>Dodaj tytuł</a:t>
            </a:r>
            <a:endParaRPr lang="en-US" sz="2400" b="0" u="none" spc="99" strike="noStrike" cap="all">
              <a:solidFill>
                <a:schemeClr val="dk1"/>
              </a:solidFill>
              <a:effectLst/>
              <a:uFillTx/>
              <a:latin typeface="Century Gothic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 hasCustomPrompt="1"/>
          </p:nvPr>
        </p:nvSpPr>
        <p:spPr>
          <a:xfrm>
            <a:off x="7822080" y="826560"/>
            <a:ext cx="34207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 type="body" hasCustomPrompt="1"/>
          </p:nvPr>
        </p:nvSpPr>
        <p:spPr>
          <a:xfrm>
            <a:off x="7822080" y="1206360"/>
            <a:ext cx="342072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9" name="PlaceHolder 5"/>
          <p:cNvSpPr>
            <a:spLocks noGrp="1"/>
          </p:cNvSpPr>
          <p:nvPr>
            <p:ph type="body" hasCustomPrompt="1"/>
          </p:nvPr>
        </p:nvSpPr>
        <p:spPr>
          <a:xfrm>
            <a:off x="7822080" y="2666880"/>
            <a:ext cx="34207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0" name="PlaceHolder 6"/>
          <p:cNvSpPr>
            <a:spLocks noGrp="1"/>
          </p:cNvSpPr>
          <p:nvPr>
            <p:ph type="body" hasCustomPrompt="1"/>
          </p:nvPr>
        </p:nvSpPr>
        <p:spPr>
          <a:xfrm>
            <a:off x="7822080" y="3046320"/>
            <a:ext cx="342072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1" name="PlaceHolder 7"/>
          <p:cNvSpPr>
            <a:spLocks noGrp="1"/>
          </p:cNvSpPr>
          <p:nvPr>
            <p:ph type="body" hasCustomPrompt="1"/>
          </p:nvPr>
        </p:nvSpPr>
        <p:spPr>
          <a:xfrm>
            <a:off x="7822080" y="4536720"/>
            <a:ext cx="34207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2" name="PlaceHolder 8"/>
          <p:cNvSpPr>
            <a:spLocks noGrp="1"/>
          </p:cNvSpPr>
          <p:nvPr>
            <p:ph type="body" hasCustomPrompt="1"/>
          </p:nvPr>
        </p:nvSpPr>
        <p:spPr>
          <a:xfrm>
            <a:off x="7822080" y="4916160"/>
            <a:ext cx="342072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3" name="PlaceHolder 9"/>
          <p:cNvSpPr>
            <a:spLocks noGrp="1"/>
          </p:cNvSpPr>
          <p:nvPr>
            <p:ph type="dt" idx="49"/>
          </p:nvPr>
        </p:nvSpPr>
        <p:spPr>
          <a:xfrm>
            <a:off x="838080" y="6356520"/>
            <a:ext cx="1590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PlaceHolder 10"/>
          <p:cNvSpPr>
            <a:spLocks noGrp="1"/>
          </p:cNvSpPr>
          <p:nvPr>
            <p:ph type="ftr" idx="50"/>
          </p:nvPr>
        </p:nvSpPr>
        <p:spPr>
          <a:xfrm>
            <a:off x="64735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PlaceHolder 11"/>
          <p:cNvSpPr>
            <a:spLocks noGrp="1"/>
          </p:cNvSpPr>
          <p:nvPr>
            <p:ph type="sldNum" idx="51"/>
          </p:nvPr>
        </p:nvSpPr>
        <p:spPr>
          <a:xfrm>
            <a:off x="9791640" y="6356520"/>
            <a:ext cx="1561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7EBCDAB-458C-4409-8F46-CFEDA7CAF3AB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mówienie możliwości rynkowych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7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69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0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1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72" name="PlaceHolder 1"/>
          <p:cNvSpPr>
            <a:spLocks noGrp="1"/>
          </p:cNvSpPr>
          <p:nvPr>
            <p:ph type="title" hasCustomPrompt="1"/>
          </p:nvPr>
        </p:nvSpPr>
        <p:spPr>
          <a:xfrm>
            <a:off x="808560" y="422640"/>
            <a:ext cx="5200200" cy="72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 hasCustomPrompt="1"/>
          </p:nvPr>
        </p:nvSpPr>
        <p:spPr>
          <a:xfrm>
            <a:off x="920160" y="1617480"/>
            <a:ext cx="876600" cy="72000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tekst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 hasCustomPrompt="1"/>
          </p:nvPr>
        </p:nvSpPr>
        <p:spPr>
          <a:xfrm>
            <a:off x="920160" y="3179880"/>
            <a:ext cx="876600" cy="72000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tekst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 hasCustomPrompt="1"/>
          </p:nvPr>
        </p:nvSpPr>
        <p:spPr>
          <a:xfrm>
            <a:off x="920160" y="4761000"/>
            <a:ext cx="876600" cy="720000"/>
          </a:xfrm>
          <a:prstGeom prst="rect">
            <a:avLst/>
          </a:prstGeom>
          <a:noFill/>
          <a:ln w="28440">
            <a:solidFill>
              <a:schemeClr val="accent4"/>
            </a:solidFill>
            <a:round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4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tekst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6" name="PlaceHolder 5"/>
          <p:cNvSpPr>
            <a:spLocks noGrp="1"/>
          </p:cNvSpPr>
          <p:nvPr>
            <p:ph type="body" hasCustomPrompt="1"/>
          </p:nvPr>
        </p:nvSpPr>
        <p:spPr>
          <a:xfrm>
            <a:off x="2103120" y="1456920"/>
            <a:ext cx="336456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PlaceHolder 6"/>
          <p:cNvSpPr>
            <a:spLocks noGrp="1"/>
          </p:cNvSpPr>
          <p:nvPr>
            <p:ph type="body" hasCustomPrompt="1"/>
          </p:nvPr>
        </p:nvSpPr>
        <p:spPr>
          <a:xfrm>
            <a:off x="2103120" y="3031560"/>
            <a:ext cx="336456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PlaceHolder 7"/>
          <p:cNvSpPr>
            <a:spLocks noGrp="1"/>
          </p:cNvSpPr>
          <p:nvPr>
            <p:ph type="body" hasCustomPrompt="1"/>
          </p:nvPr>
        </p:nvSpPr>
        <p:spPr>
          <a:xfrm>
            <a:off x="2103120" y="4612680"/>
            <a:ext cx="3364560" cy="101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9" name="PlaceHolder 8"/>
          <p:cNvSpPr>
            <a:spLocks noGrp="1"/>
          </p:cNvSpPr>
          <p:nvPr>
            <p:ph type="dt" idx="52"/>
          </p:nvPr>
        </p:nvSpPr>
        <p:spPr>
          <a:xfrm>
            <a:off x="0" y="6248160"/>
            <a:ext cx="2435040" cy="614520"/>
          </a:xfrm>
          <a:prstGeom prst="rect">
            <a:avLst/>
          </a:prstGeom>
          <a:solidFill>
            <a:schemeClr val="accent2">
              <a:alpha val="92000"/>
            </a:schemeClr>
          </a:solidFill>
          <a:ln w="0">
            <a:noFill/>
          </a:ln>
        </p:spPr>
        <p:txBody>
          <a:bodyPr lIns="274320" tIns="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0" name="PlaceHolder 9"/>
          <p:cNvSpPr>
            <a:spLocks noGrp="1"/>
          </p:cNvSpPr>
          <p:nvPr>
            <p:ph type="body" hasCustomPrompt="1"/>
          </p:nvPr>
        </p:nvSpPr>
        <p:spPr>
          <a:xfrm>
            <a:off x="6384240" y="0"/>
            <a:ext cx="580752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1" name="PlaceHolder 10"/>
          <p:cNvSpPr>
            <a:spLocks noGrp="1"/>
          </p:cNvSpPr>
          <p:nvPr>
            <p:ph type="ftr" idx="53"/>
          </p:nvPr>
        </p:nvSpPr>
        <p:spPr>
          <a:xfrm>
            <a:off x="2439720" y="6248160"/>
            <a:ext cx="7266960" cy="620640"/>
          </a:xfrm>
          <a:prstGeom prst="rect">
            <a:avLst/>
          </a:prstGeom>
          <a:solidFill>
            <a:schemeClr val="accent2">
              <a:alpha val="92000"/>
            </a:schemeClr>
          </a:solidFill>
          <a:ln w="0">
            <a:noFill/>
          </a:ln>
        </p:spPr>
        <p:txBody>
          <a:bodyPr lIns="91440" tIns="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PlaceHolder 11"/>
          <p:cNvSpPr>
            <a:spLocks noGrp="1"/>
          </p:cNvSpPr>
          <p:nvPr>
            <p:ph type="sldNum" idx="54"/>
          </p:nvPr>
        </p:nvSpPr>
        <p:spPr>
          <a:xfrm>
            <a:off x="9707040" y="6248160"/>
            <a:ext cx="2495160" cy="620640"/>
          </a:xfrm>
          <a:prstGeom prst="rect">
            <a:avLst/>
          </a:prstGeom>
          <a:solidFill>
            <a:schemeClr val="accent2">
              <a:alpha val="92000"/>
            </a:schemeClr>
          </a:solidFill>
          <a:ln w="0">
            <a:noFill/>
          </a:ln>
        </p:spPr>
        <p:txBody>
          <a:bodyPr lIns="457200" tIns="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1999EAB-D4EE-4A87-B195-7D84D07ADBB1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za konkurencja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4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286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7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89" name="PlaceHolder 1"/>
          <p:cNvSpPr>
            <a:spLocks noGrp="1"/>
          </p:cNvSpPr>
          <p:nvPr>
            <p:ph type="title" hasCustomPrompt="1"/>
          </p:nvPr>
        </p:nvSpPr>
        <p:spPr>
          <a:xfrm>
            <a:off x="809640" y="2450520"/>
            <a:ext cx="4143240" cy="54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 hasCustomPrompt="1"/>
          </p:nvPr>
        </p:nvSpPr>
        <p:spPr>
          <a:xfrm>
            <a:off x="4837680" y="0"/>
            <a:ext cx="7353720" cy="2862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body" hasCustomPrompt="1"/>
          </p:nvPr>
        </p:nvSpPr>
        <p:spPr>
          <a:xfrm>
            <a:off x="819720" y="3365280"/>
            <a:ext cx="49525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 type="body" hasCustomPrompt="1"/>
          </p:nvPr>
        </p:nvSpPr>
        <p:spPr>
          <a:xfrm>
            <a:off x="819720" y="3745080"/>
            <a:ext cx="4952520" cy="204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3" name="PlaceHolder 5"/>
          <p:cNvSpPr>
            <a:spLocks noGrp="1"/>
          </p:cNvSpPr>
          <p:nvPr>
            <p:ph type="body" hasCustomPrompt="1"/>
          </p:nvPr>
        </p:nvSpPr>
        <p:spPr>
          <a:xfrm>
            <a:off x="6400800" y="3365280"/>
            <a:ext cx="49525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4" name="PlaceHolder 6"/>
          <p:cNvSpPr>
            <a:spLocks noGrp="1"/>
          </p:cNvSpPr>
          <p:nvPr>
            <p:ph type="body" hasCustomPrompt="1"/>
          </p:nvPr>
        </p:nvSpPr>
        <p:spPr>
          <a:xfrm>
            <a:off x="6400800" y="3745080"/>
            <a:ext cx="4952520" cy="204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5" name="PlaceHolder 7"/>
          <p:cNvSpPr>
            <a:spLocks noGrp="1"/>
          </p:cNvSpPr>
          <p:nvPr>
            <p:ph type="dt" idx="5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PlaceHolder 8"/>
          <p:cNvSpPr>
            <a:spLocks noGrp="1"/>
          </p:cNvSpPr>
          <p:nvPr>
            <p:ph type="ftr" idx="5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PlaceHolder 9"/>
          <p:cNvSpPr>
            <a:spLocks noGrp="1"/>
          </p:cNvSpPr>
          <p:nvPr>
            <p:ph type="sldNum" idx="5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F5C13B7-8F20-40E4-8761-7D4EA7A6EA14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za konkurencja, wersja 2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0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01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2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3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04" name="Grafika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0" y="6237000"/>
            <a:ext cx="12191760" cy="6206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305" name="Łącznik prosty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335720" y="766440"/>
            <a:ext cx="360" cy="4904280"/>
          </a:xfrm>
          <a:prstGeom prst="straightConnector1">
            <a:avLst/>
          </a:prstGeom>
          <a:ln cap="rnd" w="19050">
            <a:solidFill>
              <a:srgbClr val="000000">
                <a:lumMod val="50000"/>
              </a:srgbClr>
            </a:solidFill>
            <a:round/>
          </a:ln>
        </p:spPr>
      </p:cxnSp>
      <p:cxnSp>
        <p:nvCxnSpPr>
          <p:cNvPr id="306" name="Łącznik prosty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882320" y="3209040"/>
            <a:ext cx="4904280" cy="360"/>
          </a:xfrm>
          <a:prstGeom prst="straightConnector1">
            <a:avLst/>
          </a:prstGeom>
          <a:ln cap="rnd" w="19050">
            <a:solidFill>
              <a:srgbClr val="000000">
                <a:lumMod val="50000"/>
              </a:srgbClr>
            </a:solidFill>
            <a:round/>
          </a:ln>
        </p:spPr>
      </p:cxnSp>
      <p:sp>
        <p:nvSpPr>
          <p:cNvPr id="307" name="Prostoką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31280" y="4486320"/>
            <a:ext cx="621720" cy="621720"/>
          </a:xfrm>
          <a:prstGeom prst="rect">
            <a:avLst/>
          </a:prstGeom>
          <a:noFill/>
          <a:ln cap="rnd" w="28575">
            <a:solidFill>
              <a:srgbClr val="B01513">
                <a:lumMod val="5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8" name="Prostoką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4800" y="4047120"/>
            <a:ext cx="621720" cy="621720"/>
          </a:xfrm>
          <a:prstGeom prst="rect">
            <a:avLst/>
          </a:prstGeom>
          <a:noFill/>
          <a:ln cap="rnd" w="28575">
            <a:solidFill>
              <a:srgbClr val="E6B729">
                <a:lumMod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9" name="Prostoką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29440" y="2163240"/>
            <a:ext cx="621720" cy="621720"/>
          </a:xfrm>
          <a:prstGeom prst="rect">
            <a:avLst/>
          </a:prstGeom>
          <a:noFill/>
          <a:ln cap="rnd" w="28575">
            <a:solidFill>
              <a:srgbClr val="6AAC90">
                <a:lumMod val="5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0" name="Prostoką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59160" y="3573720"/>
            <a:ext cx="621720" cy="621720"/>
          </a:xfrm>
          <a:prstGeom prst="rect">
            <a:avLst/>
          </a:prstGeom>
          <a:noFill/>
          <a:ln cap="rnd" w="28575">
            <a:solidFill>
              <a:srgbClr val="1E5155">
                <a:lumMod val="5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Prostoką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95960" y="4201200"/>
            <a:ext cx="621720" cy="621720"/>
          </a:xfrm>
          <a:prstGeom prst="rect">
            <a:avLst/>
          </a:prstGeom>
          <a:noFill/>
          <a:ln cap="rnd" w="28575">
            <a:solidFill>
              <a:srgbClr val="1E5155">
                <a:lumMod val="75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2" name="Prostokąt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62840" y="1604160"/>
            <a:ext cx="2057400" cy="766800"/>
          </a:xfrm>
          <a:prstGeom prst="rect">
            <a:avLst/>
          </a:prstGeom>
          <a:noFill/>
          <a:ln cap="rnd" w="28575">
            <a:solidFill>
              <a:srgbClr val="9E5E9B">
                <a:lumMod val="5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3" name="PlaceHolder 1"/>
          <p:cNvSpPr>
            <a:spLocks noGrp="1"/>
          </p:cNvSpPr>
          <p:nvPr>
            <p:ph type="title" hasCustomPrompt="1"/>
          </p:nvPr>
        </p:nvSpPr>
        <p:spPr>
          <a:xfrm>
            <a:off x="740520" y="571320"/>
            <a:ext cx="5355360" cy="437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 hasCustomPrompt="1"/>
          </p:nvPr>
        </p:nvSpPr>
        <p:spPr>
          <a:xfrm>
            <a:off x="6463440" y="311760"/>
            <a:ext cx="170676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14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 hasCustomPrompt="1"/>
          </p:nvPr>
        </p:nvSpPr>
        <p:spPr>
          <a:xfrm>
            <a:off x="8026920" y="1774440"/>
            <a:ext cx="192960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2000" b="1" u="none" spc="99" strike="noStrike" cap="all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2000" b="1" u="none" spc="99" strike="noStrike" cap="all">
                <a:solidFill>
                  <a:schemeClr val="accent6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20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6" name="PlaceHolder 4"/>
          <p:cNvSpPr>
            <a:spLocks noGrp="1"/>
          </p:cNvSpPr>
          <p:nvPr>
            <p:ph type="body" hasCustomPrompt="1"/>
          </p:nvPr>
        </p:nvSpPr>
        <p:spPr>
          <a:xfrm>
            <a:off x="6083640" y="2261160"/>
            <a:ext cx="9133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nazwa</a:t>
            </a:r>
            <a:endParaRPr lang="en-US" sz="16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7" name="PlaceHolder 5"/>
          <p:cNvSpPr>
            <a:spLocks noGrp="1"/>
          </p:cNvSpPr>
          <p:nvPr>
            <p:ph type="body" hasCustomPrompt="1"/>
          </p:nvPr>
        </p:nvSpPr>
        <p:spPr>
          <a:xfrm>
            <a:off x="3149280" y="3061800"/>
            <a:ext cx="170676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14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8" name="PlaceHolder 6"/>
          <p:cNvSpPr>
            <a:spLocks noGrp="1"/>
          </p:cNvSpPr>
          <p:nvPr>
            <p:ph type="body" hasCustomPrompt="1"/>
          </p:nvPr>
        </p:nvSpPr>
        <p:spPr>
          <a:xfrm>
            <a:off x="9795960" y="3061800"/>
            <a:ext cx="170676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14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19" name="PlaceHolder 7"/>
          <p:cNvSpPr>
            <a:spLocks noGrp="1"/>
          </p:cNvSpPr>
          <p:nvPr>
            <p:ph type="body" hasCustomPrompt="1"/>
          </p:nvPr>
        </p:nvSpPr>
        <p:spPr>
          <a:xfrm>
            <a:off x="7713360" y="3671640"/>
            <a:ext cx="9133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dk2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dk2">
                    <a:lumMod val="50000"/>
                  </a:schemeClr>
                </a:solidFill>
                <a:effectLst/>
                <a:uFillTx/>
                <a:latin typeface="Calibri"/>
              </a:rPr>
              <a:t>nazwa</a:t>
            </a:r>
            <a:endParaRPr lang="en-US" sz="16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20" name="PlaceHolder 8"/>
          <p:cNvSpPr>
            <a:spLocks noGrp="1"/>
          </p:cNvSpPr>
          <p:nvPr>
            <p:ph type="body" hasCustomPrompt="1"/>
          </p:nvPr>
        </p:nvSpPr>
        <p:spPr>
          <a:xfrm>
            <a:off x="4419000" y="4145040"/>
            <a:ext cx="9133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Calibri"/>
              </a:rPr>
              <a:t>nazwa</a:t>
            </a:r>
            <a:endParaRPr lang="en-US" sz="16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21" name="PlaceHolder 9"/>
          <p:cNvSpPr>
            <a:spLocks noGrp="1"/>
          </p:cNvSpPr>
          <p:nvPr>
            <p:ph type="body" hasCustomPrompt="1"/>
          </p:nvPr>
        </p:nvSpPr>
        <p:spPr>
          <a:xfrm>
            <a:off x="5685480" y="4584240"/>
            <a:ext cx="9133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Calibri"/>
              </a:rPr>
              <a:t>nazwa</a:t>
            </a:r>
            <a:endParaRPr lang="en-US" sz="16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22" name="PlaceHolder 10"/>
          <p:cNvSpPr>
            <a:spLocks noGrp="1"/>
          </p:cNvSpPr>
          <p:nvPr>
            <p:ph type="body" hasCustomPrompt="1"/>
          </p:nvPr>
        </p:nvSpPr>
        <p:spPr>
          <a:xfrm>
            <a:off x="9650160" y="4299120"/>
            <a:ext cx="91332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dk2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dk2">
                    <a:lumMod val="75000"/>
                  </a:schemeClr>
                </a:solidFill>
                <a:effectLst/>
                <a:uFillTx/>
                <a:latin typeface="Calibri"/>
              </a:rPr>
              <a:t>nazwa</a:t>
            </a:r>
            <a:endParaRPr lang="en-US" sz="16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23" name="PlaceHolder 11"/>
          <p:cNvSpPr>
            <a:spLocks noGrp="1"/>
          </p:cNvSpPr>
          <p:nvPr>
            <p:ph type="body" hasCustomPrompt="1"/>
          </p:nvPr>
        </p:nvSpPr>
        <p:spPr>
          <a:xfrm>
            <a:off x="6463440" y="5684040"/>
            <a:ext cx="1706760" cy="42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1" u="none" spc="99" strike="noStrike" cap="all">
                <a:solidFill>
                  <a:schemeClr val="dk1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1400" b="1" u="none" spc="99" strike="noStrike" cap="all">
              <a:solidFill>
                <a:schemeClr val="dk1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24" name="PlaceHolder 12"/>
          <p:cNvSpPr>
            <a:spLocks noGrp="1"/>
          </p:cNvSpPr>
          <p:nvPr>
            <p:ph type="dt" idx="5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PlaceHolder 13"/>
          <p:cNvSpPr>
            <a:spLocks noGrp="1"/>
          </p:cNvSpPr>
          <p:nvPr>
            <p:ph type="ftr" idx="5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PlaceHolder 14"/>
          <p:cNvSpPr>
            <a:spLocks noGrp="1"/>
          </p:cNvSpPr>
          <p:nvPr>
            <p:ph type="sldNum" idx="6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E8D4B344-F428-41B7-9A46-7098560C2C42}" type="slidenum">
              <a: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trategia rozwoju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8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30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1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2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33" name="PlaceHolder 1"/>
          <p:cNvSpPr>
            <a:spLocks noGrp="1"/>
          </p:cNvSpPr>
          <p:nvPr>
            <p:ph type="title" hasCustomPrompt="1"/>
          </p:nvPr>
        </p:nvSpPr>
        <p:spPr>
          <a:xfrm>
            <a:off x="827280" y="627480"/>
            <a:ext cx="5268240" cy="5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body" hasCustomPrompt="1"/>
          </p:nvPr>
        </p:nvSpPr>
        <p:spPr>
          <a:xfrm>
            <a:off x="820440" y="1011600"/>
            <a:ext cx="4988880" cy="5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2000" b="0" u="none" spc="99" strike="noStrike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2000" b="0" u="none" spc="99" strike="noStrike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5" name="PlaceHolder 3"/>
          <p:cNvSpPr>
            <a:spLocks noGrp="1"/>
          </p:cNvSpPr>
          <p:nvPr>
            <p:ph type="body" hasCustomPrompt="1"/>
          </p:nvPr>
        </p:nvSpPr>
        <p:spPr>
          <a:xfrm>
            <a:off x="920520" y="2044440"/>
            <a:ext cx="1584000" cy="1121040"/>
          </a:xfrm>
          <a:prstGeom prst="rect">
            <a:avLst/>
          </a:prstGeom>
          <a:noFill/>
          <a:ln w="28440">
            <a:solidFill>
              <a:schemeClr val="accent5">
                <a:lumMod val="50000"/>
              </a:schemeClr>
            </a:solidFill>
            <a:round/>
          </a:ln>
        </p:spPr>
        <p:txBody>
          <a:bodyPr lIns="182880" tIns="45720" rIns="18288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6" name="PlaceHolder 4"/>
          <p:cNvSpPr>
            <a:spLocks noGrp="1"/>
          </p:cNvSpPr>
          <p:nvPr>
            <p:ph type="body" hasCustomPrompt="1"/>
          </p:nvPr>
        </p:nvSpPr>
        <p:spPr>
          <a:xfrm>
            <a:off x="2727720" y="2044440"/>
            <a:ext cx="3081600" cy="112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7" name="PlaceHolder 5"/>
          <p:cNvSpPr>
            <a:spLocks noGrp="1"/>
          </p:cNvSpPr>
          <p:nvPr>
            <p:ph type="body" hasCustomPrompt="1"/>
          </p:nvPr>
        </p:nvSpPr>
        <p:spPr>
          <a:xfrm>
            <a:off x="920520" y="3428280"/>
            <a:ext cx="1584000" cy="1121040"/>
          </a:xfrm>
          <a:prstGeom prst="rect">
            <a:avLst/>
          </a:prstGeom>
          <a:noFill/>
          <a:ln w="28440">
            <a:solidFill>
              <a:schemeClr val="accent5">
                <a:lumMod val="50000"/>
              </a:schemeClr>
            </a:solidFill>
            <a:round/>
          </a:ln>
        </p:spPr>
        <p:txBody>
          <a:bodyPr lIns="182880" tIns="45720" rIns="18288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8" name="PlaceHolder 6"/>
          <p:cNvSpPr>
            <a:spLocks noGrp="1"/>
          </p:cNvSpPr>
          <p:nvPr>
            <p:ph type="body" hasCustomPrompt="1"/>
          </p:nvPr>
        </p:nvSpPr>
        <p:spPr>
          <a:xfrm>
            <a:off x="2727720" y="3428280"/>
            <a:ext cx="3081600" cy="112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PlaceHolder 7"/>
          <p:cNvSpPr>
            <a:spLocks noGrp="1"/>
          </p:cNvSpPr>
          <p:nvPr>
            <p:ph type="body" hasCustomPrompt="1"/>
          </p:nvPr>
        </p:nvSpPr>
        <p:spPr>
          <a:xfrm>
            <a:off x="920520" y="4812120"/>
            <a:ext cx="1584000" cy="1121040"/>
          </a:xfrm>
          <a:prstGeom prst="rect">
            <a:avLst/>
          </a:prstGeom>
          <a:noFill/>
          <a:ln w="28440">
            <a:solidFill>
              <a:schemeClr val="accent5">
                <a:lumMod val="50000"/>
              </a:schemeClr>
            </a:solidFill>
            <a:round/>
          </a:ln>
        </p:spPr>
        <p:txBody>
          <a:bodyPr lIns="182880" tIns="45720" rIns="18288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2000" b="1" u="none" spc="201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nazwę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0" name="PlaceHolder 8"/>
          <p:cNvSpPr>
            <a:spLocks noGrp="1"/>
          </p:cNvSpPr>
          <p:nvPr>
            <p:ph type="body" hasCustomPrompt="1"/>
          </p:nvPr>
        </p:nvSpPr>
        <p:spPr>
          <a:xfrm>
            <a:off x="2727720" y="4812120"/>
            <a:ext cx="3081600" cy="112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1" name="PlaceHolder 9"/>
          <p:cNvSpPr>
            <a:spLocks noGrp="1"/>
          </p:cNvSpPr>
          <p:nvPr>
            <p:ph type="dt" idx="61"/>
          </p:nvPr>
        </p:nvSpPr>
        <p:spPr>
          <a:xfrm>
            <a:off x="838080" y="6356520"/>
            <a:ext cx="1590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200" b="0" u="none" spc="99" strike="noStrike">
                <a:solidFill>
                  <a:schemeClr val="dk2">
                    <a:tint val="75000"/>
                    <a:lumMod val="50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PlaceHolder 10"/>
          <p:cNvSpPr>
            <a:spLocks noGrp="1"/>
          </p:cNvSpPr>
          <p:nvPr>
            <p:ph type="ftr" idx="62"/>
          </p:nvPr>
        </p:nvSpPr>
        <p:spPr>
          <a:xfrm>
            <a:off x="64735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PlaceHolder 11"/>
          <p:cNvSpPr>
            <a:spLocks noGrp="1"/>
          </p:cNvSpPr>
          <p:nvPr>
            <p:ph type="body" hasCustomPrompt="1"/>
          </p:nvPr>
        </p:nvSpPr>
        <p:spPr>
          <a:xfrm>
            <a:off x="6683760" y="0"/>
            <a:ext cx="550764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PlaceHolder 12"/>
          <p:cNvSpPr>
            <a:spLocks noGrp="1"/>
          </p:cNvSpPr>
          <p:nvPr>
            <p:ph type="sldNum" idx="63"/>
          </p:nvPr>
        </p:nvSpPr>
        <p:spPr>
          <a:xfrm>
            <a:off x="9791640" y="6356520"/>
            <a:ext cx="1561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5154270-C103-43FE-B509-0F2977DE6EC6}" type="slidenum">
              <a:rPr lang="en-US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główek sekcji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4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1154880" y="2861640"/>
            <a:ext cx="8825400" cy="191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0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0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400" cy="86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000" b="0" u="none" strike="noStrike" cap="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000" b="0" u="none" strike="noStrike" cap="all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 cap="all">
              <a:solidFill>
                <a:schemeClr val="dk2">
                  <a:lumMod val="40000"/>
                  <a:lumOff val="60000"/>
                </a:schemeClr>
              </a:solidFill>
              <a:effectLst/>
              <a:uFillTx/>
              <a:latin typeface="Century Gothic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dt" idx="64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PlaceHolder 4"/>
          <p:cNvSpPr>
            <a:spLocks noGrp="1"/>
          </p:cNvSpPr>
          <p:nvPr>
            <p:ph type="ftr" idx="65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PlaceHolder 5"/>
          <p:cNvSpPr>
            <a:spLocks noGrp="1"/>
          </p:cNvSpPr>
          <p:nvPr>
            <p:ph type="sldNum" idx="6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6C88834D-EF2D-4D36-84B9-64C699CD42C1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ynamika rozwoju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7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59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0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1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62" name="Prostoką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217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3" name="PlaceHolder 1"/>
          <p:cNvSpPr>
            <a:spLocks noGrp="1"/>
          </p:cNvSpPr>
          <p:nvPr>
            <p:ph type="title" hasCustomPrompt="1"/>
          </p:nvPr>
        </p:nvSpPr>
        <p:spPr>
          <a:xfrm>
            <a:off x="4038480" y="599400"/>
            <a:ext cx="4114440" cy="607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lt2">
                  <a:lumMod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64" name="PlaceHolder 2"/>
          <p:cNvSpPr>
            <a:spLocks noGrp="1"/>
          </p:cNvSpPr>
          <p:nvPr>
            <p:ph type="body" hasCustomPrompt="1"/>
          </p:nvPr>
        </p:nvSpPr>
        <p:spPr>
          <a:xfrm>
            <a:off x="4362120" y="1011600"/>
            <a:ext cx="3467160" cy="56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2000" b="0" u="none" spc="99" strike="noStrike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2000" b="0" u="none" spc="99" strike="noStrike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2000" b="0" u="none" strike="noStrike" cap="all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body" hasCustomPrompt="1"/>
          </p:nvPr>
        </p:nvSpPr>
        <p:spPr>
          <a:xfrm>
            <a:off x="910800" y="2564280"/>
            <a:ext cx="4750200" cy="44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201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201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1800" b="0" u="none" strike="noStrike" cap="all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6" name="PlaceHolder 4"/>
          <p:cNvSpPr>
            <a:spLocks noGrp="1"/>
          </p:cNvSpPr>
          <p:nvPr>
            <p:ph type="body" hasCustomPrompt="1"/>
          </p:nvPr>
        </p:nvSpPr>
        <p:spPr>
          <a:xfrm>
            <a:off x="7740000" y="2564280"/>
            <a:ext cx="3532320" cy="448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1" u="none" spc="201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1" u="none" spc="201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1800" b="0" u="none" strike="noStrike" cap="all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7" name="PlaceHolder 5"/>
          <p:cNvSpPr>
            <a:spLocks noGrp="1"/>
          </p:cNvSpPr>
          <p:nvPr>
            <p:ph type="body" hasCustomPrompt="1"/>
          </p:nvPr>
        </p:nvSpPr>
        <p:spPr>
          <a:xfrm>
            <a:off x="911160" y="3187800"/>
            <a:ext cx="4749480" cy="277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400" b="0" u="none" strike="noStrike" cap="all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400" b="0" u="none" strike="noStrike" cap="all">
                <a:solidFill>
                  <a:schemeClr val="lt1"/>
                </a:solidFill>
                <a:effectLst/>
                <a:uFillTx/>
                <a:latin typeface="Calibri"/>
              </a:rPr>
              <a:t>Kliknij, aby dodać zawartość</a:t>
            </a:r>
            <a:endParaRPr lang="en-US" sz="1400" b="0" u="none" strike="noStrike" cap="all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8" name="PlaceHolder 6"/>
          <p:cNvSpPr>
            <a:spLocks noGrp="1"/>
          </p:cNvSpPr>
          <p:nvPr>
            <p:ph type="body" hasCustomPrompt="1"/>
          </p:nvPr>
        </p:nvSpPr>
        <p:spPr>
          <a:xfrm>
            <a:off x="7028280" y="3107520"/>
            <a:ext cx="4252320" cy="2882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400" b="0" u="none" strike="noStrike" cap="all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400" b="0" u="none" strike="noStrike" cap="all">
                <a:solidFill>
                  <a:schemeClr val="lt1"/>
                </a:solidFill>
                <a:effectLst/>
                <a:uFillTx/>
                <a:latin typeface="Calibri"/>
              </a:rPr>
              <a:t>Kliknij, aby dodać zawartość</a:t>
            </a:r>
            <a:endParaRPr lang="en-US" sz="1400" b="0" u="none" strike="noStrike" cap="all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9" name="PlaceHolder 7"/>
          <p:cNvSpPr>
            <a:spLocks noGrp="1"/>
          </p:cNvSpPr>
          <p:nvPr>
            <p:ph type="dt" idx="6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PlaceHolder 8"/>
          <p:cNvSpPr>
            <a:spLocks noGrp="1"/>
          </p:cNvSpPr>
          <p:nvPr>
            <p:ph type="ftr" idx="6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PlaceHolder 9"/>
          <p:cNvSpPr>
            <a:spLocks noGrp="1"/>
          </p:cNvSpPr>
          <p:nvPr>
            <p:ph type="sldNum" idx="6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67CF729-C8D8-4068-8A58-00F4C2493869}" type="slidenum">
              <a:rPr lang="en-US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wuletni plan działania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3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375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6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grpSp>
        <p:nvGrpSpPr>
          <p:cNvPr id="378" name="Grupa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9320" y="4411800"/>
            <a:ext cx="7895160" cy="344520"/>
            <a:chOff x="2749320" y="4411800"/>
            <a:chExt cx="7895160" cy="344520"/>
          </a:xfrm>
        </p:grpSpPr>
        <p:cxnSp>
          <p:nvCxnSpPr>
            <p:cNvPr id="379" name="Łącznik prosty 10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2749320" y="4411800"/>
              <a:ext cx="144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380" name="Łącznik prosty 10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6699600" y="4411800"/>
              <a:ext cx="144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381" name="Łącznik prosty 10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10643400" y="4411800"/>
              <a:ext cx="144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</p:grpSp>
      <p:grpSp>
        <p:nvGrpSpPr>
          <p:cNvPr id="382" name="Grupa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50400" y="2674800"/>
            <a:ext cx="6314040" cy="344520"/>
            <a:chOff x="2750400" y="2674800"/>
            <a:chExt cx="6314040" cy="344520"/>
          </a:xfrm>
        </p:grpSpPr>
        <p:cxnSp>
          <p:nvCxnSpPr>
            <p:cNvPr id="383" name="Łącznik prosty 14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2750400" y="2674800"/>
              <a:ext cx="180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384" name="Łącznik prosty 14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5116680" y="2674800"/>
              <a:ext cx="180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385" name="Łącznik prosty 15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9063360" y="2674800"/>
              <a:ext cx="1440" cy="34488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</p:grpSp>
      <p:sp>
        <p:nvSpPr>
          <p:cNvPr id="386" name="PlaceHolder 1"/>
          <p:cNvSpPr>
            <a:spLocks noGrp="1"/>
          </p:cNvSpPr>
          <p:nvPr>
            <p:ph type="title" hasCustomPrompt="1"/>
          </p:nvPr>
        </p:nvSpPr>
        <p:spPr>
          <a:xfrm>
            <a:off x="4292280" y="693360"/>
            <a:ext cx="3607200" cy="632880"/>
          </a:xfrm>
          <a:prstGeom prst="rect">
            <a:avLst/>
          </a:prstGeom>
          <a:noFill/>
          <a:ln w="28440">
            <a:solidFill>
              <a:schemeClr val="accent2"/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lt2"/>
              </a:solidFill>
              <a:effectLst/>
              <a:uFillTx/>
              <a:latin typeface="Calibri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 hasCustomPrompt="1"/>
          </p:nvPr>
        </p:nvSpPr>
        <p:spPr>
          <a:xfrm>
            <a:off x="2029320" y="2200680"/>
            <a:ext cx="1439640" cy="469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 hasCustomPrompt="1"/>
          </p:nvPr>
        </p:nvSpPr>
        <p:spPr>
          <a:xfrm>
            <a:off x="4397760" y="2200680"/>
            <a:ext cx="1439640" cy="469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body" hasCustomPrompt="1"/>
          </p:nvPr>
        </p:nvSpPr>
        <p:spPr>
          <a:xfrm>
            <a:off x="8344800" y="2200680"/>
            <a:ext cx="1439640" cy="469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0" name="PlaceHolder 5"/>
          <p:cNvSpPr>
            <a:spLocks noGrp="1"/>
          </p:cNvSpPr>
          <p:nvPr>
            <p:ph type="body" hasCustomPrompt="1"/>
          </p:nvPr>
        </p:nvSpPr>
        <p:spPr>
          <a:xfrm>
            <a:off x="696960" y="2739600"/>
            <a:ext cx="1020600" cy="50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0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0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Dodaj rok</a:t>
            </a:r>
            <a:endParaRPr lang="en-US" sz="20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1" name="PlaceHolder 6"/>
          <p:cNvSpPr>
            <a:spLocks noGrp="1"/>
          </p:cNvSpPr>
          <p:nvPr>
            <p:ph type="body" hasCustomPrompt="1"/>
          </p:nvPr>
        </p:nvSpPr>
        <p:spPr>
          <a:xfrm>
            <a:off x="171252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2" name="PlaceHolder 7"/>
          <p:cNvSpPr>
            <a:spLocks noGrp="1"/>
          </p:cNvSpPr>
          <p:nvPr>
            <p:ph type="body" hasCustomPrompt="1"/>
          </p:nvPr>
        </p:nvSpPr>
        <p:spPr>
          <a:xfrm>
            <a:off x="250164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3" name="PlaceHolder 8"/>
          <p:cNvSpPr>
            <a:spLocks noGrp="1"/>
          </p:cNvSpPr>
          <p:nvPr>
            <p:ph type="body" hasCustomPrompt="1"/>
          </p:nvPr>
        </p:nvSpPr>
        <p:spPr>
          <a:xfrm>
            <a:off x="329112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4" name="PlaceHolder 9"/>
          <p:cNvSpPr>
            <a:spLocks noGrp="1"/>
          </p:cNvSpPr>
          <p:nvPr>
            <p:ph type="body" hasCustomPrompt="1"/>
          </p:nvPr>
        </p:nvSpPr>
        <p:spPr>
          <a:xfrm>
            <a:off x="408060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5" name="PlaceHolder 10"/>
          <p:cNvSpPr>
            <a:spLocks noGrp="1"/>
          </p:cNvSpPr>
          <p:nvPr>
            <p:ph type="body" hasCustomPrompt="1"/>
          </p:nvPr>
        </p:nvSpPr>
        <p:spPr>
          <a:xfrm>
            <a:off x="4810680" y="3170160"/>
            <a:ext cx="61488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6" name="PlaceHolder 11"/>
          <p:cNvSpPr>
            <a:spLocks noGrp="1"/>
          </p:cNvSpPr>
          <p:nvPr>
            <p:ph type="body" hasCustomPrompt="1"/>
          </p:nvPr>
        </p:nvSpPr>
        <p:spPr>
          <a:xfrm>
            <a:off x="565956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7" name="PlaceHolder 12"/>
          <p:cNvSpPr>
            <a:spLocks noGrp="1"/>
          </p:cNvSpPr>
          <p:nvPr>
            <p:ph type="body" hasCustomPrompt="1"/>
          </p:nvPr>
        </p:nvSpPr>
        <p:spPr>
          <a:xfrm>
            <a:off x="644868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8" name="PlaceHolder 13"/>
          <p:cNvSpPr>
            <a:spLocks noGrp="1"/>
          </p:cNvSpPr>
          <p:nvPr>
            <p:ph type="body" hasCustomPrompt="1"/>
          </p:nvPr>
        </p:nvSpPr>
        <p:spPr>
          <a:xfrm>
            <a:off x="723816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99" name="PlaceHolder 14"/>
          <p:cNvSpPr>
            <a:spLocks noGrp="1"/>
          </p:cNvSpPr>
          <p:nvPr>
            <p:ph type="body" hasCustomPrompt="1"/>
          </p:nvPr>
        </p:nvSpPr>
        <p:spPr>
          <a:xfrm>
            <a:off x="802764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0" name="PlaceHolder 15"/>
          <p:cNvSpPr>
            <a:spLocks noGrp="1"/>
          </p:cNvSpPr>
          <p:nvPr>
            <p:ph type="body" hasCustomPrompt="1"/>
          </p:nvPr>
        </p:nvSpPr>
        <p:spPr>
          <a:xfrm>
            <a:off x="881712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1" name="PlaceHolder 16"/>
          <p:cNvSpPr>
            <a:spLocks noGrp="1"/>
          </p:cNvSpPr>
          <p:nvPr>
            <p:ph type="body" hasCustomPrompt="1"/>
          </p:nvPr>
        </p:nvSpPr>
        <p:spPr>
          <a:xfrm>
            <a:off x="960660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2" name="PlaceHolder 17"/>
          <p:cNvSpPr>
            <a:spLocks noGrp="1"/>
          </p:cNvSpPr>
          <p:nvPr>
            <p:ph type="body" hasCustomPrompt="1"/>
          </p:nvPr>
        </p:nvSpPr>
        <p:spPr>
          <a:xfrm>
            <a:off x="10396080" y="317016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3" name="PlaceHolder 18"/>
          <p:cNvSpPr>
            <a:spLocks noGrp="1"/>
          </p:cNvSpPr>
          <p:nvPr>
            <p:ph type="body" hasCustomPrompt="1"/>
          </p:nvPr>
        </p:nvSpPr>
        <p:spPr>
          <a:xfrm>
            <a:off x="2029320" y="4003200"/>
            <a:ext cx="1439640" cy="408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4" name="PlaceHolder 19"/>
          <p:cNvSpPr>
            <a:spLocks noGrp="1"/>
          </p:cNvSpPr>
          <p:nvPr>
            <p:ph type="body" hasCustomPrompt="1"/>
          </p:nvPr>
        </p:nvSpPr>
        <p:spPr>
          <a:xfrm>
            <a:off x="5976360" y="4003200"/>
            <a:ext cx="1439640" cy="408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5" name="PlaceHolder 20"/>
          <p:cNvSpPr>
            <a:spLocks noGrp="1"/>
          </p:cNvSpPr>
          <p:nvPr>
            <p:ph type="body" hasCustomPrompt="1"/>
          </p:nvPr>
        </p:nvSpPr>
        <p:spPr>
          <a:xfrm>
            <a:off x="9923400" y="4003200"/>
            <a:ext cx="1439640" cy="408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6" name="PlaceHolder 21"/>
          <p:cNvSpPr>
            <a:spLocks noGrp="1"/>
          </p:cNvSpPr>
          <p:nvPr>
            <p:ph type="body" hasCustomPrompt="1"/>
          </p:nvPr>
        </p:nvSpPr>
        <p:spPr>
          <a:xfrm>
            <a:off x="696960" y="4437720"/>
            <a:ext cx="1020600" cy="50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0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000" b="1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Dodaj rok</a:t>
            </a:r>
            <a:endParaRPr lang="en-US" sz="20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7" name="PlaceHolder 22"/>
          <p:cNvSpPr>
            <a:spLocks noGrp="1"/>
          </p:cNvSpPr>
          <p:nvPr>
            <p:ph type="body" hasCustomPrompt="1"/>
          </p:nvPr>
        </p:nvSpPr>
        <p:spPr>
          <a:xfrm>
            <a:off x="171252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8" name="PlaceHolder 23"/>
          <p:cNvSpPr>
            <a:spLocks noGrp="1"/>
          </p:cNvSpPr>
          <p:nvPr>
            <p:ph type="body" hasCustomPrompt="1"/>
          </p:nvPr>
        </p:nvSpPr>
        <p:spPr>
          <a:xfrm>
            <a:off x="250164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9" name="PlaceHolder 24"/>
          <p:cNvSpPr>
            <a:spLocks noGrp="1"/>
          </p:cNvSpPr>
          <p:nvPr>
            <p:ph type="body" hasCustomPrompt="1"/>
          </p:nvPr>
        </p:nvSpPr>
        <p:spPr>
          <a:xfrm>
            <a:off x="329112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0" name="PlaceHolder 25"/>
          <p:cNvSpPr>
            <a:spLocks noGrp="1"/>
          </p:cNvSpPr>
          <p:nvPr>
            <p:ph type="body" hasCustomPrompt="1"/>
          </p:nvPr>
        </p:nvSpPr>
        <p:spPr>
          <a:xfrm>
            <a:off x="408060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1" name="PlaceHolder 26"/>
          <p:cNvSpPr>
            <a:spLocks noGrp="1"/>
          </p:cNvSpPr>
          <p:nvPr>
            <p:ph type="body" hasCustomPrompt="1"/>
          </p:nvPr>
        </p:nvSpPr>
        <p:spPr>
          <a:xfrm>
            <a:off x="4810680" y="4871880"/>
            <a:ext cx="61488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2" name="PlaceHolder 27"/>
          <p:cNvSpPr>
            <a:spLocks noGrp="1"/>
          </p:cNvSpPr>
          <p:nvPr>
            <p:ph type="body" hasCustomPrompt="1"/>
          </p:nvPr>
        </p:nvSpPr>
        <p:spPr>
          <a:xfrm>
            <a:off x="565956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3" name="PlaceHolder 28"/>
          <p:cNvSpPr>
            <a:spLocks noGrp="1"/>
          </p:cNvSpPr>
          <p:nvPr>
            <p:ph type="body" hasCustomPrompt="1"/>
          </p:nvPr>
        </p:nvSpPr>
        <p:spPr>
          <a:xfrm>
            <a:off x="644868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4" name="PlaceHolder 29"/>
          <p:cNvSpPr>
            <a:spLocks noGrp="1"/>
          </p:cNvSpPr>
          <p:nvPr>
            <p:ph type="body" hasCustomPrompt="1"/>
          </p:nvPr>
        </p:nvSpPr>
        <p:spPr>
          <a:xfrm>
            <a:off x="723816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5" name="PlaceHolder 30"/>
          <p:cNvSpPr>
            <a:spLocks noGrp="1"/>
          </p:cNvSpPr>
          <p:nvPr>
            <p:ph type="body" hasCustomPrompt="1"/>
          </p:nvPr>
        </p:nvSpPr>
        <p:spPr>
          <a:xfrm>
            <a:off x="802764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6" name="PlaceHolder 31"/>
          <p:cNvSpPr>
            <a:spLocks noGrp="1"/>
          </p:cNvSpPr>
          <p:nvPr>
            <p:ph type="body" hasCustomPrompt="1"/>
          </p:nvPr>
        </p:nvSpPr>
        <p:spPr>
          <a:xfrm>
            <a:off x="881712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7" name="PlaceHolder 32"/>
          <p:cNvSpPr>
            <a:spLocks noGrp="1"/>
          </p:cNvSpPr>
          <p:nvPr>
            <p:ph type="body" hasCustomPrompt="1"/>
          </p:nvPr>
        </p:nvSpPr>
        <p:spPr>
          <a:xfrm>
            <a:off x="960660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18" name="PlaceHolder 33"/>
          <p:cNvSpPr>
            <a:spLocks noGrp="1"/>
          </p:cNvSpPr>
          <p:nvPr>
            <p:ph type="body" hasCustomPrompt="1"/>
          </p:nvPr>
        </p:nvSpPr>
        <p:spPr>
          <a:xfrm>
            <a:off x="10396080" y="4871880"/>
            <a:ext cx="495000" cy="651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80000"/>
              </a:lnSpc>
              <a:buNone/>
              <a:tabLst>
                <a:tab pos="0" algn="l"/>
              </a:tabLst>
              <a:def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tekst</a:t>
            </a:r>
            <a:endParaRPr lang="en-US" sz="1200" b="0" u="none" spc="99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grpSp>
        <p:nvGrpSpPr>
          <p:cNvPr id="419" name="Grupa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6960" y="4694400"/>
            <a:ext cx="8510040" cy="0"/>
            <a:chOff x="2046960" y="4694400"/>
            <a:chExt cx="8510040" cy="0"/>
          </a:xfrm>
        </p:grpSpPr>
        <p:cxnSp>
          <p:nvCxnSpPr>
            <p:cNvPr id="420" name="Łącznik prosty 44"/>
            <p:cNvCxnSpPr/>
            <p:nvPr/>
          </p:nvCxnSpPr>
          <p:spPr>
            <a:xfrm>
              <a:off x="204696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1" name="Łącznik prosty 45"/>
            <p:cNvCxnSpPr/>
            <p:nvPr/>
          </p:nvCxnSpPr>
          <p:spPr>
            <a:xfrm>
              <a:off x="284328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2" name="Łącznik prosty 46"/>
            <p:cNvCxnSpPr/>
            <p:nvPr/>
          </p:nvCxnSpPr>
          <p:spPr>
            <a:xfrm>
              <a:off x="362592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3" name="Łącznik prosty 47"/>
            <p:cNvCxnSpPr/>
            <p:nvPr/>
          </p:nvCxnSpPr>
          <p:spPr>
            <a:xfrm>
              <a:off x="442224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4" name="Łącznik prosty 48"/>
            <p:cNvCxnSpPr/>
            <p:nvPr/>
          </p:nvCxnSpPr>
          <p:spPr>
            <a:xfrm>
              <a:off x="519804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5" name="Łącznik prosty 49"/>
            <p:cNvCxnSpPr/>
            <p:nvPr/>
          </p:nvCxnSpPr>
          <p:spPr>
            <a:xfrm>
              <a:off x="599436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6" name="Łącznik prosty 50"/>
            <p:cNvCxnSpPr/>
            <p:nvPr/>
          </p:nvCxnSpPr>
          <p:spPr>
            <a:xfrm>
              <a:off x="677700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7" name="Łącznik prosty 51"/>
            <p:cNvCxnSpPr/>
            <p:nvPr/>
          </p:nvCxnSpPr>
          <p:spPr>
            <a:xfrm>
              <a:off x="757332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8" name="Łącznik prosty 52"/>
            <p:cNvCxnSpPr/>
            <p:nvPr/>
          </p:nvCxnSpPr>
          <p:spPr>
            <a:xfrm>
              <a:off x="835596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29" name="Łącznik prosty 53"/>
            <p:cNvCxnSpPr/>
            <p:nvPr/>
          </p:nvCxnSpPr>
          <p:spPr>
            <a:xfrm>
              <a:off x="915228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30" name="Łącznik prosty 54"/>
            <p:cNvCxnSpPr/>
            <p:nvPr/>
          </p:nvCxnSpPr>
          <p:spPr>
            <a:xfrm>
              <a:off x="9941760" y="46944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</p:grpSp>
      <p:grpSp>
        <p:nvGrpSpPr>
          <p:cNvPr id="431" name="Grupa 1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3080" y="4599720"/>
            <a:ext cx="8858160" cy="173880"/>
            <a:chOff x="1873080" y="4599720"/>
            <a:chExt cx="8858160" cy="173880"/>
          </a:xfrm>
        </p:grpSpPr>
        <p:sp>
          <p:nvSpPr>
            <p:cNvPr id="432" name="Oval 2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308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3" name="Oval 23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62560" y="459972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4" name="Oval 2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5204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5" name="Oval 2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4152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6" name="Oval 24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3100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7" name="Oval 24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82048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8" name="Oval 24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09960" y="459972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39" name="Oval 24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9944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0" name="Oval 25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8892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1" name="Oval 25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7840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2" name="Oval 25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67880" y="459972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43" name="Oval 25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557360" y="459972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44" name="Grupa 10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049120" y="2998800"/>
            <a:ext cx="8510040" cy="0"/>
            <a:chOff x="2049120" y="2998800"/>
            <a:chExt cx="8510040" cy="0"/>
          </a:xfrm>
        </p:grpSpPr>
        <p:cxnSp>
          <p:nvCxnSpPr>
            <p:cNvPr id="445" name="Łącznik prosty 105"/>
            <p:cNvCxnSpPr/>
            <p:nvPr/>
          </p:nvCxnSpPr>
          <p:spPr>
            <a:xfrm>
              <a:off x="204912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46" name="Łącznik prosty 106"/>
            <p:cNvCxnSpPr/>
            <p:nvPr/>
          </p:nvCxnSpPr>
          <p:spPr>
            <a:xfrm>
              <a:off x="284544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47" name="Łącznik prosty 107"/>
            <p:cNvCxnSpPr/>
            <p:nvPr/>
          </p:nvCxnSpPr>
          <p:spPr>
            <a:xfrm>
              <a:off x="362808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48" name="Łącznik prosty 108"/>
            <p:cNvCxnSpPr/>
            <p:nvPr/>
          </p:nvCxnSpPr>
          <p:spPr>
            <a:xfrm>
              <a:off x="442440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49" name="Łącznik prosty 109"/>
            <p:cNvCxnSpPr/>
            <p:nvPr/>
          </p:nvCxnSpPr>
          <p:spPr>
            <a:xfrm>
              <a:off x="520020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0" name="Łącznik prosty 110"/>
            <p:cNvCxnSpPr/>
            <p:nvPr/>
          </p:nvCxnSpPr>
          <p:spPr>
            <a:xfrm>
              <a:off x="599652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1" name="Łącznik prosty 111"/>
            <p:cNvCxnSpPr/>
            <p:nvPr/>
          </p:nvCxnSpPr>
          <p:spPr>
            <a:xfrm>
              <a:off x="677916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2" name="Łącznik prosty 112"/>
            <p:cNvCxnSpPr/>
            <p:nvPr/>
          </p:nvCxnSpPr>
          <p:spPr>
            <a:xfrm>
              <a:off x="757548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3" name="Łącznik prosty 113"/>
            <p:cNvCxnSpPr/>
            <p:nvPr/>
          </p:nvCxnSpPr>
          <p:spPr>
            <a:xfrm>
              <a:off x="835812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4" name="Łącznik prosty 114"/>
            <p:cNvCxnSpPr/>
            <p:nvPr/>
          </p:nvCxnSpPr>
          <p:spPr>
            <a:xfrm>
              <a:off x="915444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  <p:cxnSp>
          <p:nvCxnSpPr>
            <p:cNvPr id="455" name="Łącznik prosty 115"/>
            <p:cNvCxnSpPr/>
            <p:nvPr/>
          </p:nvCxnSpPr>
          <p:spPr>
            <a:xfrm>
              <a:off x="9943920" y="2998800"/>
              <a:ext cx="615600" cy="360"/>
            </a:xfrm>
            <a:prstGeom prst="straightConnector1">
              <a:avLst/>
            </a:prstGeom>
            <a:ln cap="rnd">
              <a:solidFill>
                <a:srgbClr val="54849A">
                  <a:lumMod val="50000"/>
                </a:srgbClr>
              </a:solidFill>
              <a:round/>
            </a:ln>
          </p:spPr>
        </p:cxnSp>
      </p:grpSp>
      <p:grpSp>
        <p:nvGrpSpPr>
          <p:cNvPr id="456" name="Grupa 1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873080" y="2903400"/>
            <a:ext cx="8858160" cy="173880"/>
            <a:chOff x="1873080" y="2903400"/>
            <a:chExt cx="8858160" cy="173880"/>
          </a:xfrm>
        </p:grpSpPr>
        <p:sp>
          <p:nvSpPr>
            <p:cNvPr id="457" name="Oval 23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7308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58" name="Oval 23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62560" y="290340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59" name="Oval 23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5204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0" name="Oval 24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4152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1" name="Oval 24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31000" y="290340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2" name="Oval 24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82048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3" name="Oval 24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60996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4" name="Oval 24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9944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5" name="Oval 25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8892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6" name="Oval 25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978400" y="2903400"/>
              <a:ext cx="173880" cy="17388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7" name="Oval 25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76788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468" name="Oval 25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557360" y="2903400"/>
              <a:ext cx="173880" cy="173880"/>
            </a:xfrm>
            <a:prstGeom prst="rect">
              <a:avLst/>
            </a:prstGeom>
            <a:noFill/>
            <a:ln cap="rnd" w="12700">
              <a:solidFill>
                <a:srgbClr val="54849A">
                  <a:lumMod val="50000"/>
                </a:srgb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p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Calibri"/>
              </a:endParaRPr>
            </a:p>
          </p:txBody>
        </p:sp>
      </p:grpSp>
      <p:pic>
        <p:nvPicPr>
          <p:cNvPr id="469" name="Grafika 1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0" y="6237000"/>
            <a:ext cx="12191760" cy="620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0" name="PlaceHolder 34"/>
          <p:cNvSpPr>
            <a:spLocks noGrp="1"/>
          </p:cNvSpPr>
          <p:nvPr>
            <p:ph type="dt" idx="7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1" name="PlaceHolder 35"/>
          <p:cNvSpPr>
            <a:spLocks noGrp="1"/>
          </p:cNvSpPr>
          <p:nvPr>
            <p:ph type="ftr" idx="7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2" name="PlaceHolder 36"/>
          <p:cNvSpPr>
            <a:spLocks noGrp="1"/>
          </p:cNvSpPr>
          <p:nvPr>
            <p:ph type="sldNum" idx="7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B4843ECA-484B-470A-BBD4-02E28ECB9374}" type="slidenum">
              <a: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Finans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4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476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7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 type="title" hasCustomPrompt="1"/>
          </p:nvPr>
        </p:nvSpPr>
        <p:spPr>
          <a:xfrm>
            <a:off x="819720" y="317880"/>
            <a:ext cx="4114440" cy="623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24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24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lt2"/>
              </a:solidFill>
              <a:effectLst/>
              <a:uFillTx/>
              <a:latin typeface="Calibri"/>
            </a:endParaRPr>
          </a:p>
        </p:txBody>
      </p:sp>
      <p:sp>
        <p:nvSpPr>
          <p:cNvPr id="480" name="PlaceHolder 2"/>
          <p:cNvSpPr>
            <a:spLocks noGrp="1"/>
          </p:cNvSpPr>
          <p:nvPr>
            <p:ph type="body" hasCustomPrompt="1"/>
          </p:nvPr>
        </p:nvSpPr>
        <p:spPr>
          <a:xfrm>
            <a:off x="914400" y="905760"/>
            <a:ext cx="5758920" cy="5046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" sz="1800" b="0" u="none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" sz="1800" b="0" u="none" strike="noStrike" cap="all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Calibri"/>
              </a:rPr>
              <a:t>Kliknij, aby dodać zawartość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1" name="PlaceHolder 3"/>
          <p:cNvSpPr>
            <a:spLocks noGrp="1"/>
          </p:cNvSpPr>
          <p:nvPr>
            <p:ph type="dt" idx="7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2" name="PlaceHolder 4"/>
          <p:cNvSpPr>
            <a:spLocks noGrp="1"/>
          </p:cNvSpPr>
          <p:nvPr>
            <p:ph type="ftr" idx="7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3" name="PlaceHolder 5"/>
          <p:cNvSpPr>
            <a:spLocks noGrp="1"/>
          </p:cNvSpPr>
          <p:nvPr>
            <p:ph type="body" hasCustomPrompt="1"/>
          </p:nvPr>
        </p:nvSpPr>
        <p:spPr>
          <a:xfrm>
            <a:off x="7598160" y="0"/>
            <a:ext cx="459324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4" name="PlaceHolder 6"/>
          <p:cNvSpPr>
            <a:spLocks noGrp="1"/>
          </p:cNvSpPr>
          <p:nvPr>
            <p:ph type="sldNum" idx="7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F8EFB75A-D08E-4CD3-B029-9BABB5EAE772}" type="slidenum">
              <a:rPr lang="en-US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z czteroosobowy zespó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48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91" name="Prostokąt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354200"/>
            <a:ext cx="12191760" cy="250344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2" name="PlaceHolder 1"/>
          <p:cNvSpPr>
            <a:spLocks noGrp="1"/>
          </p:cNvSpPr>
          <p:nvPr>
            <p:ph type="title" hasCustomPrompt="1"/>
          </p:nvPr>
        </p:nvSpPr>
        <p:spPr>
          <a:xfrm>
            <a:off x="4038480" y="544320"/>
            <a:ext cx="4114440" cy="74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 type="body" hasCustomPrompt="1"/>
          </p:nvPr>
        </p:nvSpPr>
        <p:spPr>
          <a:xfrm>
            <a:off x="897840" y="2427840"/>
            <a:ext cx="2099520" cy="2115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body" hasCustomPrompt="1"/>
          </p:nvPr>
        </p:nvSpPr>
        <p:spPr>
          <a:xfrm>
            <a:off x="703800" y="473112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 type="body" hasCustomPrompt="1"/>
          </p:nvPr>
        </p:nvSpPr>
        <p:spPr>
          <a:xfrm>
            <a:off x="703800" y="519984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6" name="Prostoką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3800" y="2239920"/>
            <a:ext cx="2487240" cy="249084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7" name="PlaceHolder 5"/>
          <p:cNvSpPr>
            <a:spLocks noGrp="1"/>
          </p:cNvSpPr>
          <p:nvPr>
            <p:ph type="body" hasCustomPrompt="1"/>
          </p:nvPr>
        </p:nvSpPr>
        <p:spPr>
          <a:xfrm>
            <a:off x="3667680" y="2427840"/>
            <a:ext cx="2099520" cy="2115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8" name="Prostoką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4000" y="2239920"/>
            <a:ext cx="2487240" cy="249084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9" name="PlaceHolder 6"/>
          <p:cNvSpPr>
            <a:spLocks noGrp="1"/>
          </p:cNvSpPr>
          <p:nvPr>
            <p:ph type="body" hasCustomPrompt="1"/>
          </p:nvPr>
        </p:nvSpPr>
        <p:spPr>
          <a:xfrm>
            <a:off x="3474000" y="473112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0" name="PlaceHolder 7"/>
          <p:cNvSpPr>
            <a:spLocks noGrp="1"/>
          </p:cNvSpPr>
          <p:nvPr>
            <p:ph type="body" hasCustomPrompt="1"/>
          </p:nvPr>
        </p:nvSpPr>
        <p:spPr>
          <a:xfrm>
            <a:off x="3474000" y="519984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1" name="PlaceHolder 8"/>
          <p:cNvSpPr>
            <a:spLocks noGrp="1"/>
          </p:cNvSpPr>
          <p:nvPr>
            <p:ph type="body" hasCustomPrompt="1"/>
          </p:nvPr>
        </p:nvSpPr>
        <p:spPr>
          <a:xfrm>
            <a:off x="6437880" y="2427840"/>
            <a:ext cx="2099520" cy="2115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2" name="Prostoką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3840" y="2239920"/>
            <a:ext cx="2487240" cy="249084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3" name="Prostokąt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14040" y="2239920"/>
            <a:ext cx="2487240" cy="249084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4" name="PlaceHolder 9"/>
          <p:cNvSpPr>
            <a:spLocks noGrp="1"/>
          </p:cNvSpPr>
          <p:nvPr>
            <p:ph type="body" hasCustomPrompt="1"/>
          </p:nvPr>
        </p:nvSpPr>
        <p:spPr>
          <a:xfrm>
            <a:off x="6243840" y="473112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5" name="PlaceHolder 10"/>
          <p:cNvSpPr>
            <a:spLocks noGrp="1"/>
          </p:cNvSpPr>
          <p:nvPr>
            <p:ph type="body" hasCustomPrompt="1"/>
          </p:nvPr>
        </p:nvSpPr>
        <p:spPr>
          <a:xfrm>
            <a:off x="6243840" y="519984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6" name="PlaceHolder 11"/>
          <p:cNvSpPr>
            <a:spLocks noGrp="1"/>
          </p:cNvSpPr>
          <p:nvPr>
            <p:ph type="body" hasCustomPrompt="1"/>
          </p:nvPr>
        </p:nvSpPr>
        <p:spPr>
          <a:xfrm>
            <a:off x="9208080" y="2427840"/>
            <a:ext cx="2099520" cy="2115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7" name="PlaceHolder 12"/>
          <p:cNvSpPr>
            <a:spLocks noGrp="1"/>
          </p:cNvSpPr>
          <p:nvPr>
            <p:ph type="body" hasCustomPrompt="1"/>
          </p:nvPr>
        </p:nvSpPr>
        <p:spPr>
          <a:xfrm>
            <a:off x="9014040" y="473112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8" name="PlaceHolder 13"/>
          <p:cNvSpPr>
            <a:spLocks noGrp="1"/>
          </p:cNvSpPr>
          <p:nvPr>
            <p:ph type="body" hasCustomPrompt="1"/>
          </p:nvPr>
        </p:nvSpPr>
        <p:spPr>
          <a:xfrm>
            <a:off x="9014040" y="5199840"/>
            <a:ext cx="2487240" cy="53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9" name="PlaceHolder 14"/>
          <p:cNvSpPr>
            <a:spLocks noGrp="1"/>
          </p:cNvSpPr>
          <p:nvPr>
            <p:ph type="dt" idx="7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0" name="PlaceHolder 15"/>
          <p:cNvSpPr>
            <a:spLocks noGrp="1"/>
          </p:cNvSpPr>
          <p:nvPr>
            <p:ph type="ftr" idx="7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1" name="PlaceHolder 16"/>
          <p:cNvSpPr>
            <a:spLocks noGrp="1"/>
          </p:cNvSpPr>
          <p:nvPr>
            <p:ph type="sldNum" idx="7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5A6F2ECF-26FA-44DE-AC9C-F8F828BD4F5E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z ośmioosobowy zespó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3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4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15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6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7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18" name="Prostokąt 7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354200"/>
            <a:ext cx="12191760" cy="250344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9" name="PlaceHolder 1"/>
          <p:cNvSpPr>
            <a:spLocks noGrp="1"/>
          </p:cNvSpPr>
          <p:nvPr>
            <p:ph type="title" hasCustomPrompt="1"/>
          </p:nvPr>
        </p:nvSpPr>
        <p:spPr>
          <a:xfrm>
            <a:off x="4097160" y="589680"/>
            <a:ext cx="4005720" cy="657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520" name="PlaceHolder 2"/>
          <p:cNvSpPr>
            <a:spLocks noGrp="1"/>
          </p:cNvSpPr>
          <p:nvPr>
            <p:ph type="body" hasCustomPrompt="1"/>
          </p:nvPr>
        </p:nvSpPr>
        <p:spPr>
          <a:xfrm>
            <a:off x="1564200" y="186192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1" name="Prostoką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9000" y="171900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body" hasCustomPrompt="1"/>
          </p:nvPr>
        </p:nvSpPr>
        <p:spPr>
          <a:xfrm>
            <a:off x="1028160" y="321264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3" name="PlaceHolder 4"/>
          <p:cNvSpPr>
            <a:spLocks noGrp="1"/>
          </p:cNvSpPr>
          <p:nvPr>
            <p:ph type="body" hasCustomPrompt="1"/>
          </p:nvPr>
        </p:nvSpPr>
        <p:spPr>
          <a:xfrm>
            <a:off x="1028160" y="349632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4" name="PlaceHolder 5"/>
          <p:cNvSpPr>
            <a:spLocks noGrp="1"/>
          </p:cNvSpPr>
          <p:nvPr>
            <p:ph type="body" hasCustomPrompt="1"/>
          </p:nvPr>
        </p:nvSpPr>
        <p:spPr>
          <a:xfrm>
            <a:off x="4212000" y="186192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5" name="Prostokąt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7160" y="171900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6" name="PlaceHolder 6"/>
          <p:cNvSpPr>
            <a:spLocks noGrp="1"/>
          </p:cNvSpPr>
          <p:nvPr>
            <p:ph type="body" hasCustomPrompt="1"/>
          </p:nvPr>
        </p:nvSpPr>
        <p:spPr>
          <a:xfrm>
            <a:off x="3675960" y="321264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7" name="PlaceHolder 7"/>
          <p:cNvSpPr>
            <a:spLocks noGrp="1"/>
          </p:cNvSpPr>
          <p:nvPr>
            <p:ph type="body" hasCustomPrompt="1"/>
          </p:nvPr>
        </p:nvSpPr>
        <p:spPr>
          <a:xfrm>
            <a:off x="3675960" y="349632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8" name="PlaceHolder 8"/>
          <p:cNvSpPr>
            <a:spLocks noGrp="1"/>
          </p:cNvSpPr>
          <p:nvPr>
            <p:ph type="body" hasCustomPrompt="1"/>
          </p:nvPr>
        </p:nvSpPr>
        <p:spPr>
          <a:xfrm>
            <a:off x="6859800" y="186192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9" name="Prostokąt 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960" y="171900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0" name="PlaceHolder 9"/>
          <p:cNvSpPr>
            <a:spLocks noGrp="1"/>
          </p:cNvSpPr>
          <p:nvPr>
            <p:ph type="body" hasCustomPrompt="1"/>
          </p:nvPr>
        </p:nvSpPr>
        <p:spPr>
          <a:xfrm>
            <a:off x="6324120" y="321264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1" name="PlaceHolder 10"/>
          <p:cNvSpPr>
            <a:spLocks noGrp="1"/>
          </p:cNvSpPr>
          <p:nvPr>
            <p:ph type="body" hasCustomPrompt="1"/>
          </p:nvPr>
        </p:nvSpPr>
        <p:spPr>
          <a:xfrm>
            <a:off x="6324120" y="349632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2" name="PlaceHolder 11"/>
          <p:cNvSpPr>
            <a:spLocks noGrp="1"/>
          </p:cNvSpPr>
          <p:nvPr>
            <p:ph type="body" hasCustomPrompt="1"/>
          </p:nvPr>
        </p:nvSpPr>
        <p:spPr>
          <a:xfrm>
            <a:off x="9507960" y="185832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3" name="Prostokąt 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3120" y="171540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4" name="PlaceHolder 12"/>
          <p:cNvSpPr>
            <a:spLocks noGrp="1"/>
          </p:cNvSpPr>
          <p:nvPr>
            <p:ph type="body" hasCustomPrompt="1"/>
          </p:nvPr>
        </p:nvSpPr>
        <p:spPr>
          <a:xfrm>
            <a:off x="8971920" y="320904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PlaceHolder 13"/>
          <p:cNvSpPr>
            <a:spLocks noGrp="1"/>
          </p:cNvSpPr>
          <p:nvPr>
            <p:ph type="body" hasCustomPrompt="1"/>
          </p:nvPr>
        </p:nvSpPr>
        <p:spPr>
          <a:xfrm>
            <a:off x="8971920" y="349272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PlaceHolder 14"/>
          <p:cNvSpPr>
            <a:spLocks noGrp="1"/>
          </p:cNvSpPr>
          <p:nvPr>
            <p:ph type="body" hasCustomPrompt="1"/>
          </p:nvPr>
        </p:nvSpPr>
        <p:spPr>
          <a:xfrm>
            <a:off x="1564200" y="412956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7" name="Prostokąt 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49000" y="398664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PlaceHolder 15"/>
          <p:cNvSpPr>
            <a:spLocks noGrp="1"/>
          </p:cNvSpPr>
          <p:nvPr>
            <p:ph type="body" hasCustomPrompt="1"/>
          </p:nvPr>
        </p:nvSpPr>
        <p:spPr>
          <a:xfrm>
            <a:off x="1028160" y="548028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9" name="PlaceHolder 16"/>
          <p:cNvSpPr>
            <a:spLocks noGrp="1"/>
          </p:cNvSpPr>
          <p:nvPr>
            <p:ph type="body" hasCustomPrompt="1"/>
          </p:nvPr>
        </p:nvSpPr>
        <p:spPr>
          <a:xfrm>
            <a:off x="1028160" y="576360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0" name="PlaceHolder 17"/>
          <p:cNvSpPr>
            <a:spLocks noGrp="1"/>
          </p:cNvSpPr>
          <p:nvPr>
            <p:ph type="body" hasCustomPrompt="1"/>
          </p:nvPr>
        </p:nvSpPr>
        <p:spPr>
          <a:xfrm>
            <a:off x="4212000" y="412956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1" name="Prostokąt 6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7160" y="398664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2" name="PlaceHolder 18"/>
          <p:cNvSpPr>
            <a:spLocks noGrp="1"/>
          </p:cNvSpPr>
          <p:nvPr>
            <p:ph type="body" hasCustomPrompt="1"/>
          </p:nvPr>
        </p:nvSpPr>
        <p:spPr>
          <a:xfrm>
            <a:off x="3675960" y="548028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3" name="PlaceHolder 19"/>
          <p:cNvSpPr>
            <a:spLocks noGrp="1"/>
          </p:cNvSpPr>
          <p:nvPr>
            <p:ph type="body" hasCustomPrompt="1"/>
          </p:nvPr>
        </p:nvSpPr>
        <p:spPr>
          <a:xfrm>
            <a:off x="3675960" y="576360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4" name="PlaceHolder 20"/>
          <p:cNvSpPr>
            <a:spLocks noGrp="1"/>
          </p:cNvSpPr>
          <p:nvPr>
            <p:ph type="body" hasCustomPrompt="1"/>
          </p:nvPr>
        </p:nvSpPr>
        <p:spPr>
          <a:xfrm>
            <a:off x="6859800" y="412956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5" name="Prostokąt 6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44960" y="398664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6" name="PlaceHolder 21"/>
          <p:cNvSpPr>
            <a:spLocks noGrp="1"/>
          </p:cNvSpPr>
          <p:nvPr>
            <p:ph type="body" hasCustomPrompt="1"/>
          </p:nvPr>
        </p:nvSpPr>
        <p:spPr>
          <a:xfrm>
            <a:off x="6324120" y="548028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7" name="PlaceHolder 22"/>
          <p:cNvSpPr>
            <a:spLocks noGrp="1"/>
          </p:cNvSpPr>
          <p:nvPr>
            <p:ph type="body" hasCustomPrompt="1"/>
          </p:nvPr>
        </p:nvSpPr>
        <p:spPr>
          <a:xfrm>
            <a:off x="6324120" y="576360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8" name="PlaceHolder 23"/>
          <p:cNvSpPr>
            <a:spLocks noGrp="1"/>
          </p:cNvSpPr>
          <p:nvPr>
            <p:ph type="body" hasCustomPrompt="1"/>
          </p:nvPr>
        </p:nvSpPr>
        <p:spPr>
          <a:xfrm>
            <a:off x="9507960" y="4125960"/>
            <a:ext cx="1243080" cy="114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9" name="Prostokąt 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93120" y="3983040"/>
            <a:ext cx="1472760" cy="1429920"/>
          </a:xfrm>
          <a:prstGeom prst="rect">
            <a:avLst/>
          </a:prstGeom>
          <a:noFill/>
          <a:ln cap="rnd" w="28575">
            <a:solidFill>
              <a:srgbClr val="6AAC90">
                <a:lumMod val="60000"/>
                <a:lumOff val="4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0" name="PlaceHolder 24"/>
          <p:cNvSpPr>
            <a:spLocks noGrp="1"/>
          </p:cNvSpPr>
          <p:nvPr>
            <p:ph type="body" hasCustomPrompt="1"/>
          </p:nvPr>
        </p:nvSpPr>
        <p:spPr>
          <a:xfrm>
            <a:off x="8971920" y="5476680"/>
            <a:ext cx="2314800" cy="348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6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nazwę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1" name="PlaceHolder 25"/>
          <p:cNvSpPr>
            <a:spLocks noGrp="1"/>
          </p:cNvSpPr>
          <p:nvPr>
            <p:ph type="body" hasCustomPrompt="1"/>
          </p:nvPr>
        </p:nvSpPr>
        <p:spPr>
          <a:xfrm>
            <a:off x="8971920" y="5760000"/>
            <a:ext cx="2314800" cy="28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2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Dodaj tytuł</a:t>
            </a:r>
            <a:endParaRPr lang="en-US" sz="1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2" name="PlaceHolder 26"/>
          <p:cNvSpPr>
            <a:spLocks noGrp="1"/>
          </p:cNvSpPr>
          <p:nvPr>
            <p:ph type="dt" idx="7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3" name="PlaceHolder 27"/>
          <p:cNvSpPr>
            <a:spLocks noGrp="1"/>
          </p:cNvSpPr>
          <p:nvPr>
            <p:ph type="ftr" idx="8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4" name="PlaceHolder 28"/>
          <p:cNvSpPr>
            <a:spLocks noGrp="1"/>
          </p:cNvSpPr>
          <p:nvPr>
            <p:ph type="sldNum" idx="8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D55FCB74-99AC-44D1-953B-3008C472A4B7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Finansowani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Picture 7"/>
          <p:cNvPicPr/>
          <p:nvPr/>
        </p:nvPicPr>
        <p:blipFill>
          <a:blip r:embed="rId2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6" name="Picture 6"/>
          <p:cNvPicPr/>
          <p:nvPr/>
        </p:nvPicPr>
        <p:blipFill>
          <a:blip r:embed="rId3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58" name="Picture 8"/>
          <p:cNvPicPr/>
          <p:nvPr/>
        </p:nvPicPr>
        <p:blipFill>
          <a:blip r:embed="rId4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9" name="Picture 9"/>
          <p:cNvPicPr/>
          <p:nvPr/>
        </p:nvPicPr>
        <p:blipFill>
          <a:blip r:embed="rId5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61" name="Prostoką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760" cy="217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2" name="PlaceHolder 1"/>
          <p:cNvSpPr>
            <a:spLocks noGrp="1"/>
          </p:cNvSpPr>
          <p:nvPr>
            <p:ph type="title" hasCustomPrompt="1"/>
          </p:nvPr>
        </p:nvSpPr>
        <p:spPr>
          <a:xfrm>
            <a:off x="4038480" y="615960"/>
            <a:ext cx="4136760" cy="938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lt2">
                    <a:lumMod val="75000"/>
                  </a:schemeClr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lt2">
                  <a:lumMod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63" name="PlaceHolder 2"/>
          <p:cNvSpPr>
            <a:spLocks noGrp="1"/>
          </p:cNvSpPr>
          <p:nvPr>
            <p:ph type="body" hasCustomPrompt="1"/>
          </p:nvPr>
        </p:nvSpPr>
        <p:spPr>
          <a:xfrm>
            <a:off x="1101240" y="3079440"/>
            <a:ext cx="1199880" cy="115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70000"/>
              </a:lnSpc>
              <a:buNone/>
              <a:tabLst>
                <a:tab pos="0" algn="l"/>
              </a:tabLst>
              <a:def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70000"/>
              </a:lnSpc>
              <a:buNone/>
              <a:tabLst>
                <a:tab pos="0" algn="l"/>
              </a:tabLst>
            </a:pPr>
            <a:r>
              <a: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dodaj</a:t>
            </a:r>
            <a:endParaRPr lang="en-US" sz="3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body" hasCustomPrompt="1"/>
          </p:nvPr>
        </p:nvSpPr>
        <p:spPr>
          <a:xfrm>
            <a:off x="4010760" y="3079440"/>
            <a:ext cx="1223640" cy="115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70000"/>
              </a:lnSpc>
              <a:buNone/>
              <a:tabLst>
                <a:tab pos="0" algn="l"/>
              </a:tabLst>
              <a:def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70000"/>
              </a:lnSpc>
              <a:buNone/>
              <a:tabLst>
                <a:tab pos="0" algn="l"/>
              </a:tabLst>
            </a:pPr>
            <a:r>
              <a: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dodaj</a:t>
            </a:r>
            <a:endParaRPr lang="en-US" sz="3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PlaceHolder 4"/>
          <p:cNvSpPr>
            <a:spLocks noGrp="1"/>
          </p:cNvSpPr>
          <p:nvPr>
            <p:ph type="body" hasCustomPrompt="1"/>
          </p:nvPr>
        </p:nvSpPr>
        <p:spPr>
          <a:xfrm>
            <a:off x="6988320" y="3079440"/>
            <a:ext cx="1187280" cy="115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70000"/>
              </a:lnSpc>
              <a:buNone/>
              <a:tabLst>
                <a:tab pos="0" algn="l"/>
              </a:tabLst>
              <a:def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70000"/>
              </a:lnSpc>
              <a:buNone/>
              <a:tabLst>
                <a:tab pos="0" algn="l"/>
              </a:tabLst>
            </a:pPr>
            <a:r>
              <a: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dodaj</a:t>
            </a:r>
            <a:endParaRPr lang="en-US" sz="3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PlaceHolder 5"/>
          <p:cNvSpPr>
            <a:spLocks noGrp="1"/>
          </p:cNvSpPr>
          <p:nvPr>
            <p:ph type="body" hasCustomPrompt="1"/>
          </p:nvPr>
        </p:nvSpPr>
        <p:spPr>
          <a:xfrm>
            <a:off x="9879480" y="3079440"/>
            <a:ext cx="1211400" cy="1151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70000"/>
              </a:lnSpc>
              <a:buNone/>
              <a:tabLst>
                <a:tab pos="0" algn="l"/>
              </a:tabLst>
              <a:def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70000"/>
              </a:lnSpc>
              <a:buNone/>
              <a:tabLst>
                <a:tab pos="0" algn="l"/>
              </a:tabLst>
            </a:pPr>
            <a:r>
              <a:rPr lang="pl-PL" sz="3200" b="1" u="none" spc="400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dodaj</a:t>
            </a:r>
            <a:endParaRPr lang="en-US" sz="32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7" name="PlaceHolder 6"/>
          <p:cNvSpPr>
            <a:spLocks noGrp="1"/>
          </p:cNvSpPr>
          <p:nvPr>
            <p:ph type="body" hasCustomPrompt="1"/>
          </p:nvPr>
        </p:nvSpPr>
        <p:spPr>
          <a:xfrm>
            <a:off x="510480" y="4524120"/>
            <a:ext cx="2381040" cy="63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PlaceHolder 7"/>
          <p:cNvSpPr>
            <a:spLocks noGrp="1"/>
          </p:cNvSpPr>
          <p:nvPr>
            <p:ph type="body" hasCustomPrompt="1"/>
          </p:nvPr>
        </p:nvSpPr>
        <p:spPr>
          <a:xfrm>
            <a:off x="510480" y="5157000"/>
            <a:ext cx="2381040" cy="905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9" name="PlaceHolder 8"/>
          <p:cNvSpPr>
            <a:spLocks noGrp="1"/>
          </p:cNvSpPr>
          <p:nvPr>
            <p:ph type="body" hasCustomPrompt="1"/>
          </p:nvPr>
        </p:nvSpPr>
        <p:spPr>
          <a:xfrm>
            <a:off x="3431880" y="4524120"/>
            <a:ext cx="2381040" cy="63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0" name="PlaceHolder 9"/>
          <p:cNvSpPr>
            <a:spLocks noGrp="1"/>
          </p:cNvSpPr>
          <p:nvPr>
            <p:ph type="body" hasCustomPrompt="1"/>
          </p:nvPr>
        </p:nvSpPr>
        <p:spPr>
          <a:xfrm>
            <a:off x="3431880" y="5157000"/>
            <a:ext cx="2381040" cy="905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1" name="PlaceHolder 10"/>
          <p:cNvSpPr>
            <a:spLocks noGrp="1"/>
          </p:cNvSpPr>
          <p:nvPr>
            <p:ph type="body" hasCustomPrompt="1"/>
          </p:nvPr>
        </p:nvSpPr>
        <p:spPr>
          <a:xfrm>
            <a:off x="6391440" y="4524120"/>
            <a:ext cx="2381040" cy="63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2" name="PlaceHolder 11"/>
          <p:cNvSpPr>
            <a:spLocks noGrp="1"/>
          </p:cNvSpPr>
          <p:nvPr>
            <p:ph type="body" hasCustomPrompt="1"/>
          </p:nvPr>
        </p:nvSpPr>
        <p:spPr>
          <a:xfrm>
            <a:off x="6391440" y="5157720"/>
            <a:ext cx="2381040" cy="905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3" name="PlaceHolder 12"/>
          <p:cNvSpPr>
            <a:spLocks noGrp="1"/>
          </p:cNvSpPr>
          <p:nvPr>
            <p:ph type="body" hasCustomPrompt="1"/>
          </p:nvPr>
        </p:nvSpPr>
        <p:spPr>
          <a:xfrm>
            <a:off x="9294480" y="4524120"/>
            <a:ext cx="2381040" cy="63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800" b="1" u="none" spc="99" strike="noStrike" cap="all">
                <a:solidFill>
                  <a:schemeClr val="lt2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4" name="PlaceHolder 13"/>
          <p:cNvSpPr>
            <a:spLocks noGrp="1"/>
          </p:cNvSpPr>
          <p:nvPr>
            <p:ph type="body" hasCustomPrompt="1"/>
          </p:nvPr>
        </p:nvSpPr>
        <p:spPr>
          <a:xfrm>
            <a:off x="9294480" y="5166000"/>
            <a:ext cx="2381040" cy="905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4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4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5" name="PlaceHolder 14"/>
          <p:cNvSpPr>
            <a:spLocks noGrp="1"/>
          </p:cNvSpPr>
          <p:nvPr>
            <p:ph type="dt" idx="8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6" name="PlaceHolder 15"/>
          <p:cNvSpPr>
            <a:spLocks noGrp="1"/>
          </p:cNvSpPr>
          <p:nvPr>
            <p:ph type="ftr" idx="8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7" name="PlaceHolder 16"/>
          <p:cNvSpPr>
            <a:spLocks noGrp="1"/>
          </p:cNvSpPr>
          <p:nvPr>
            <p:ph type="sldNum" idx="8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CFDDC4FE-2824-4E85-B497-C8A8BFD61336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odsumowani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9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0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81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2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3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84" name="PlaceHolder 1"/>
          <p:cNvSpPr>
            <a:spLocks noGrp="1"/>
          </p:cNvSpPr>
          <p:nvPr>
            <p:ph type="title" hasCustomPrompt="1"/>
          </p:nvPr>
        </p:nvSpPr>
        <p:spPr>
          <a:xfrm>
            <a:off x="1186560" y="0"/>
            <a:ext cx="3944520" cy="1844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Kliknij, aby dodać tytuł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585" name="PlaceHolder 2"/>
          <p:cNvSpPr>
            <a:spLocks noGrp="1"/>
          </p:cNvSpPr>
          <p:nvPr>
            <p:ph type="body" hasCustomPrompt="1"/>
          </p:nvPr>
        </p:nvSpPr>
        <p:spPr>
          <a:xfrm>
            <a:off x="0" y="1845000"/>
            <a:ext cx="12191760" cy="501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6" name="PlaceHolder 3"/>
          <p:cNvSpPr>
            <a:spLocks noGrp="1"/>
          </p:cNvSpPr>
          <p:nvPr>
            <p:ph type="dt" idx="8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7" name="PlaceHolder 4"/>
          <p:cNvSpPr>
            <a:spLocks noGrp="1"/>
          </p:cNvSpPr>
          <p:nvPr>
            <p:ph type="body" hasCustomPrompt="1"/>
          </p:nvPr>
        </p:nvSpPr>
        <p:spPr>
          <a:xfrm>
            <a:off x="5627880" y="0"/>
            <a:ext cx="6563880" cy="3614400"/>
          </a:xfrm>
          <a:prstGeom prst="rect">
            <a:avLst/>
          </a:prstGeom>
          <a:solidFill>
            <a:schemeClr val="accent2">
              <a:alpha val="92000"/>
            </a:schemeClr>
          </a:solidFill>
          <a:ln w="0">
            <a:noFill/>
          </a:ln>
        </p:spPr>
        <p:txBody>
          <a:bodyPr lIns="640080" tIns="731520" rIns="548640" bIns="45720" anchor="t">
            <a:noAutofit/>
          </a:bodyPr>
          <a:lstStyle>
            <a:lvl1pPr indent="0" algn="l" defTabSz="457200">
              <a:lnSpc>
                <a:spcPct val="125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25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dodać podtytuł</a:t>
            </a:r>
            <a:endParaRPr lang="en-US" sz="1600" b="0" u="none" spc="99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8" name="PlaceHolder 5"/>
          <p:cNvSpPr>
            <a:spLocks noGrp="1"/>
          </p:cNvSpPr>
          <p:nvPr>
            <p:ph type="ftr" idx="8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9" name="PlaceHolder 6"/>
          <p:cNvSpPr>
            <a:spLocks noGrp="1"/>
          </p:cNvSpPr>
          <p:nvPr>
            <p:ph type="sldNum" idx="8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273454A-3562-45E8-9E46-E1ABB3C529CC}" type="slidenum">
              <a:rPr lang="pl-PL" sz="28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ziękujem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1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593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4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96" name="PlaceHolder 1"/>
          <p:cNvSpPr>
            <a:spLocks noGrp="1"/>
          </p:cNvSpPr>
          <p:nvPr>
            <p:ph type="body" hasCustomPrompt="1"/>
          </p:nvPr>
        </p:nvSpPr>
        <p:spPr>
          <a:xfrm>
            <a:off x="5511240" y="0"/>
            <a:ext cx="668016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zdjęcie</a:t>
            </a:r>
            <a:endParaRPr lang="en-US" sz="18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7" name="Prostoką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0160" y="-7200"/>
            <a:ext cx="5510880" cy="685764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 type="title" hasCustomPrompt="1"/>
          </p:nvPr>
        </p:nvSpPr>
        <p:spPr>
          <a:xfrm>
            <a:off x="1486440" y="3035160"/>
            <a:ext cx="2340720" cy="640440"/>
          </a:xfrm>
          <a:prstGeom prst="rect">
            <a:avLst/>
          </a:prstGeom>
          <a:noFill/>
          <a:ln w="28440">
            <a:solidFill>
              <a:schemeClr val="accent4">
                <a:lumMod val="50000"/>
              </a:schemeClr>
            </a:solidFill>
            <a:round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4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2400" b="1" u="none" spc="99" strike="noStrike" cap="all">
                <a:solidFill>
                  <a:schemeClr val="accent4">
                    <a:lumMod val="50000"/>
                  </a:schemeClr>
                </a:solidFill>
                <a:effectLst/>
                <a:uFillTx/>
                <a:latin typeface="Calibri"/>
              </a:rPr>
              <a:t>Dodaj tytuł</a:t>
            </a:r>
            <a:endParaRPr lang="en-US" sz="2400" b="1" u="none" spc="99" strike="noStrike" cap="all">
              <a:solidFill>
                <a:schemeClr val="accent4">
                  <a:lumMod val="5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99" name="PlaceHolder 3"/>
          <p:cNvSpPr>
            <a:spLocks noGrp="1"/>
          </p:cNvSpPr>
          <p:nvPr>
            <p:ph type="body" hasCustomPrompt="1"/>
          </p:nvPr>
        </p:nvSpPr>
        <p:spPr>
          <a:xfrm>
            <a:off x="1704960" y="3959640"/>
            <a:ext cx="2879280" cy="178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80000"/>
              </a:lnSpc>
              <a:buNone/>
              <a:tabLst>
                <a:tab pos="0" algn="l"/>
              </a:tabLst>
              <a:def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80000"/>
              </a:lnSpc>
              <a:buNone/>
              <a:tabLst>
                <a:tab pos="0" algn="l"/>
              </a:tabLst>
            </a:pPr>
            <a:r>
              <a:rPr lang="pl-PL" sz="1600" b="0" u="none" spc="99" strike="noStrike">
                <a:solidFill>
                  <a:schemeClr val="lt1"/>
                </a:solidFill>
                <a:effectLst/>
                <a:uFillTx/>
                <a:latin typeface="Calibri"/>
              </a:rPr>
              <a:t>Kliknij, aby dodać tekst</a:t>
            </a:r>
            <a:endParaRPr lang="en-US" sz="1600" b="0" u="none" spc="99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0" name="PlaceHolder 4"/>
          <p:cNvSpPr>
            <a:spLocks noGrp="1"/>
          </p:cNvSpPr>
          <p:nvPr>
            <p:ph type="dt" idx="8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1" name="PlaceHolder 5"/>
          <p:cNvSpPr>
            <a:spLocks noGrp="1"/>
          </p:cNvSpPr>
          <p:nvPr>
            <p:ph type="ftr" idx="89"/>
          </p:nvPr>
        </p:nvSpPr>
        <p:spPr>
          <a:xfrm>
            <a:off x="647352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pl-PL" sz="1200" b="1" u="none" spc="99" strike="noStrike" cap="all">
                <a:solidFill>
                  <a:schemeClr val="dk1">
                    <a:tint val="75000"/>
                    <a:alpha val="60000"/>
                  </a:schemeClr>
                </a:solidFill>
                <a:effectLst/>
                <a:uFillTx/>
                <a:latin typeface="Calibri"/>
              </a:rPr>
              <a:t>&lt;stopka&gt;</a:t>
            </a:r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2" name="PlaceHolder 6"/>
          <p:cNvSpPr>
            <a:spLocks noGrp="1"/>
          </p:cNvSpPr>
          <p:nvPr>
            <p:ph type="sldNum" idx="90"/>
          </p:nvPr>
        </p:nvSpPr>
        <p:spPr>
          <a:xfrm>
            <a:off x="9791640" y="6356520"/>
            <a:ext cx="15616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7ED711C-70CA-4DEE-98D0-AB9021B48537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wa elementy zawartości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5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06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7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8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0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10" name="PlaceHolder 2"/>
          <p:cNvSpPr>
            <a:spLocks noGrp="1"/>
          </p:cNvSpPr>
          <p:nvPr>
            <p:ph type="body"/>
          </p:nvPr>
        </p:nvSpPr>
        <p:spPr>
          <a:xfrm>
            <a:off x="1103400" y="2060640"/>
            <a:ext cx="4395960" cy="419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11" name="PlaceHolder 3"/>
          <p:cNvSpPr>
            <a:spLocks noGrp="1"/>
          </p:cNvSpPr>
          <p:nvPr>
            <p:ph type="body"/>
          </p:nvPr>
        </p:nvSpPr>
        <p:spPr>
          <a:xfrm>
            <a:off x="5654520" y="2055960"/>
            <a:ext cx="4395960" cy="41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12" name="PlaceHolder 4"/>
          <p:cNvSpPr>
            <a:spLocks noGrp="1"/>
          </p:cNvSpPr>
          <p:nvPr>
            <p:ph type="dt" idx="91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3" name="PlaceHolder 5"/>
          <p:cNvSpPr>
            <a:spLocks noGrp="1"/>
          </p:cNvSpPr>
          <p:nvPr>
            <p:ph type="ftr" idx="92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4" name="PlaceHolder 6"/>
          <p:cNvSpPr>
            <a:spLocks noGrp="1"/>
          </p:cNvSpPr>
          <p:nvPr>
            <p:ph type="sldNum" idx="93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40E06C0A-B9DA-4D7D-8538-010DEAFDE26B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orównani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6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7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18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0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2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22" name="PlaceHolder 2"/>
          <p:cNvSpPr>
            <a:spLocks noGrp="1"/>
          </p:cNvSpPr>
          <p:nvPr>
            <p:ph type="body"/>
          </p:nvPr>
        </p:nvSpPr>
        <p:spPr>
          <a:xfrm>
            <a:off x="1103400" y="1905120"/>
            <a:ext cx="43959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23" name="PlaceHolder 3"/>
          <p:cNvSpPr>
            <a:spLocks noGrp="1"/>
          </p:cNvSpPr>
          <p:nvPr>
            <p:ph type="body"/>
          </p:nvPr>
        </p:nvSpPr>
        <p:spPr>
          <a:xfrm>
            <a:off x="1103400" y="2514600"/>
            <a:ext cx="4395960" cy="374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24" name="PlaceHolder 4"/>
          <p:cNvSpPr>
            <a:spLocks noGrp="1"/>
          </p:cNvSpPr>
          <p:nvPr>
            <p:ph type="body"/>
          </p:nvPr>
        </p:nvSpPr>
        <p:spPr>
          <a:xfrm>
            <a:off x="5654520" y="1905120"/>
            <a:ext cx="43959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2400" b="0" u="none" strike="noStrike">
                <a:solidFill>
                  <a:schemeClr val="dk2">
                    <a:lumMod val="40000"/>
                    <a:lumOff val="60000"/>
                  </a:schemeClr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25" name="PlaceHolder 5"/>
          <p:cNvSpPr>
            <a:spLocks noGrp="1"/>
          </p:cNvSpPr>
          <p:nvPr>
            <p:ph type="body"/>
          </p:nvPr>
        </p:nvSpPr>
        <p:spPr>
          <a:xfrm>
            <a:off x="5654520" y="2514600"/>
            <a:ext cx="4395960" cy="374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12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26" name="PlaceHolder 6"/>
          <p:cNvSpPr>
            <a:spLocks noGrp="1"/>
          </p:cNvSpPr>
          <p:nvPr>
            <p:ph type="dt" idx="94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7" name="PlaceHolder 7"/>
          <p:cNvSpPr>
            <a:spLocks noGrp="1"/>
          </p:cNvSpPr>
          <p:nvPr>
            <p:ph type="ftr" idx="95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8" name="PlaceHolder 8"/>
          <p:cNvSpPr>
            <a:spLocks noGrp="1"/>
          </p:cNvSpPr>
          <p:nvPr>
            <p:ph type="sldNum" idx="96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E46EB8E4-E11E-4AE7-9071-6BD195B2AA22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ylko tytu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0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32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3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3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42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42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36" name="PlaceHolder 2"/>
          <p:cNvSpPr>
            <a:spLocks noGrp="1"/>
          </p:cNvSpPr>
          <p:nvPr>
            <p:ph type="dt" idx="97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7" name="PlaceHolder 3"/>
          <p:cNvSpPr>
            <a:spLocks noGrp="1"/>
          </p:cNvSpPr>
          <p:nvPr>
            <p:ph type="ftr" idx="98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8" name="PlaceHolder 4"/>
          <p:cNvSpPr>
            <a:spLocks noGrp="1"/>
          </p:cNvSpPr>
          <p:nvPr>
            <p:ph type="sldNum" idx="99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AFC50156-C3B9-4382-B5CA-C9B346D93C66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ust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0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1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42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3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4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45" name="PlaceHolder 1"/>
          <p:cNvSpPr>
            <a:spLocks noGrp="1"/>
          </p:cNvSpPr>
          <p:nvPr>
            <p:ph type="dt" idx="100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 type="ftr" idx="101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sldNum" idx="102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049FBF4B-1980-414C-8472-F501118D2DFB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Zawartość z podpisem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9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0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51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2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3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54" name="PlaceHolder 1"/>
          <p:cNvSpPr>
            <a:spLocks noGrp="1"/>
          </p:cNvSpPr>
          <p:nvPr>
            <p:ph type="title"/>
          </p:nvPr>
        </p:nvSpPr>
        <p:spPr>
          <a:xfrm>
            <a:off x="1154880" y="1447920"/>
            <a:ext cx="3400560" cy="144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24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24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55" name="PlaceHolder 2"/>
          <p:cNvSpPr>
            <a:spLocks noGrp="1"/>
          </p:cNvSpPr>
          <p:nvPr>
            <p:ph type="body"/>
          </p:nvPr>
        </p:nvSpPr>
        <p:spPr>
          <a:xfrm>
            <a:off x="4784760" y="1447920"/>
            <a:ext cx="5195520" cy="457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0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56" name="PlaceHolder 3"/>
          <p:cNvSpPr>
            <a:spLocks noGrp="1"/>
          </p:cNvSpPr>
          <p:nvPr>
            <p:ph type="body"/>
          </p:nvPr>
        </p:nvSpPr>
        <p:spPr>
          <a:xfrm>
            <a:off x="1154880" y="3129120"/>
            <a:ext cx="3400560" cy="2895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57" name="PlaceHolder 4"/>
          <p:cNvSpPr>
            <a:spLocks noGrp="1"/>
          </p:cNvSpPr>
          <p:nvPr>
            <p:ph type="dt" idx="103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8" name="PlaceHolder 5"/>
          <p:cNvSpPr>
            <a:spLocks noGrp="1"/>
          </p:cNvSpPr>
          <p:nvPr>
            <p:ph type="ftr" idx="104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9" name="PlaceHolder 6"/>
          <p:cNvSpPr>
            <a:spLocks noGrp="1"/>
          </p:cNvSpPr>
          <p:nvPr>
            <p:ph type="sldNum" idx="105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72D7F337-56B9-4CCB-8197-F8AD5EC6F3FD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raz z podpisem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Picture 7"/>
          <p:cNvPicPr/>
          <p:nvPr/>
        </p:nvPicPr>
        <p:blipFill>
          <a:blip r:embed="rId3"/>
          <a:srcRect l="3610" t="0" r="0" b="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1" name="Picture 6"/>
          <p:cNvPicPr/>
          <p:nvPr/>
        </p:nvPicPr>
        <p:blipFill>
          <a:blip r:embed="rId4"/>
          <a:srcRect l="35647" t="0" r="0" b="0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2" name="Oval 15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>
                  <a:alpha val="7000"/>
                </a:srgbClr>
              </a:gs>
              <a:gs pos="36000">
                <a:srgbClr val="50B9C1">
                  <a:alpha val="6000"/>
                </a:srgbClr>
              </a:gs>
              <a:gs pos="69000">
                <a:srgbClr val="50B9C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663" name="Picture 8"/>
          <p:cNvPicPr/>
          <p:nvPr/>
        </p:nvPicPr>
        <p:blipFill>
          <a:blip r:embed="rId5"/>
          <a:srcRect l="0" t="28812" r="0" b="0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4" name="Picture 9"/>
          <p:cNvPicPr/>
          <p:nvPr/>
        </p:nvPicPr>
        <p:blipFill>
          <a:blip r:embed="rId6"/>
          <a:srcRect l="0" t="0" r="0"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5" name="Rectangle 13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60" dir="5400000" dist="2556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p>
            <a:endParaRPr lang="pl-PL" sz="18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66" name="PlaceHolder 1"/>
          <p:cNvSpPr>
            <a:spLocks noGrp="1"/>
          </p:cNvSpPr>
          <p:nvPr>
            <p:ph type="title"/>
          </p:nvPr>
        </p:nvSpPr>
        <p:spPr>
          <a:xfrm>
            <a:off x="1153800" y="1854360"/>
            <a:ext cx="5092560" cy="157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457200">
              <a:lnSpc>
                <a:spcPct val="100000"/>
              </a:lnSpc>
              <a:buNone/>
              <a:defRPr lang="pl-PL" sz="3600" b="0" u="none" strike="noStrike">
                <a:solidFill>
                  <a:schemeClr val="lt2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3600" b="0" u="none" strike="noStrike">
                <a:solidFill>
                  <a:schemeClr val="lt2"/>
                </a:solidFill>
                <a:effectLst/>
                <a:uFillTx/>
                <a:latin typeface="Century Gothic"/>
              </a:rPr>
              <a:t>Kliknij, aby edytować styl</a:t>
            </a:r>
            <a:endParaRPr lang="en-US" sz="3600" b="0" u="none" strike="noStrike">
              <a:solidFill>
                <a:schemeClr val="lt2"/>
              </a:solidFill>
              <a:effectLst/>
              <a:uFillTx/>
              <a:latin typeface="Century Gothic"/>
            </a:endParaRPr>
          </a:p>
        </p:txBody>
      </p:sp>
      <p:sp>
        <p:nvSpPr>
          <p:cNvPr id="667" name="PlaceHolder 2"/>
          <p:cNvSpPr>
            <a:spLocks noGrp="1"/>
          </p:cNvSpPr>
          <p:nvPr>
            <p:ph type="body"/>
          </p:nvPr>
        </p:nvSpPr>
        <p:spPr>
          <a:xfrm>
            <a:off x="6949440" y="1143000"/>
            <a:ext cx="3200040" cy="457164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 fontScale="85000" lnSpcReduction="19999"/>
          </a:bodyPr>
          <a:lstStyle>
            <a:lvl1pPr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  <a:lvl2pPr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2pPr>
            <a:lvl3pPr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3pPr>
            <a:lvl4pPr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4pPr>
            <a:lvl5pPr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5pPr>
            <a:lvl6pPr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6pPr>
            <a:lvl7pPr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7pPr>
          </a:lstStyle>
          <a:p>
            <a:pPr algn="l" defTabSz="457200"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format tekstu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457200" lvl="1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Drugi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914400" lvl="2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Trzeci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371600" lvl="3" algn="l" defTabSz="457200">
              <a:spcBef>
                <a:spcPts val="1001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Czwarty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1828800" lvl="4" algn="l" defTabSz="457200">
              <a:spcBef>
                <a:spcPts val="1001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Piąty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Szósty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Siódmy poziom konspektu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68" name="PlaceHolder 3"/>
          <p:cNvSpPr>
            <a:spLocks noGrp="1"/>
          </p:cNvSpPr>
          <p:nvPr>
            <p:ph type="body"/>
          </p:nvPr>
        </p:nvSpPr>
        <p:spPr>
          <a:xfrm>
            <a:off x="1154880" y="3657600"/>
            <a:ext cx="5084640" cy="137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Kliknij, aby edytować style wzorca tekstu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69" name="PlaceHolder 4"/>
          <p:cNvSpPr>
            <a:spLocks noGrp="1"/>
          </p:cNvSpPr>
          <p:nvPr>
            <p:ph type="dt" idx="106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&lt;data/godzina&gt;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0" name="PlaceHolder 5"/>
          <p:cNvSpPr>
            <a:spLocks noGrp="1"/>
          </p:cNvSpPr>
          <p:nvPr>
            <p:ph type="ftr" idx="107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pl-PL" sz="1100" b="0" u="none" strike="noStrike">
                <a:solidFill>
                  <a:schemeClr val="lt1">
                    <a:tint val="75000"/>
                    <a:alpha val="60000"/>
                  </a:schemeClr>
                </a:solidFill>
                <a:effectLst/>
                <a:uFillTx/>
                <a:latin typeface="Century Gothic"/>
              </a:rPr>
              <a:t>&lt;stopka&gt;</a:t>
            </a:r>
            <a:endParaRPr lang="pl-PL" sz="11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1" name="PlaceHolder 6"/>
          <p:cNvSpPr>
            <a:spLocks noGrp="1"/>
          </p:cNvSpPr>
          <p:nvPr>
            <p:ph type="sldNum" idx="108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fld id="{662043AC-2FF4-49EE-880D-77C7F437DD25}" type="slidenum">
              <a:rPr lang="pl-PL" sz="28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audio" Target="../media/media10.mp3"/><Relationship Id="rId3" Type="http://schemas.microsoft.com/office/2007/relationships/media" Target="../media/media10.mp3"/><Relationship Id="rId4" Type="http://schemas.openxmlformats.org/officeDocument/2006/relationships/image" Target="../media/image11.png"/><Relationship Id="rId5" Type="http://schemas.openxmlformats.org/officeDocument/2006/relationships/audio" Target="../media/media12.mp3"/><Relationship Id="rId6" Type="http://schemas.microsoft.com/office/2007/relationships/media" Target="../media/media12.mp3"/><Relationship Id="rId7" Type="http://schemas.openxmlformats.org/officeDocument/2006/relationships/image" Target="../media/image11.png"/><Relationship Id="rId8" Type="http://schemas.openxmlformats.org/officeDocument/2006/relationships/slideLayout" Target="../slideLayouts/slideLayout10.xml"/><Relationship Id="rId9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audio" Target="../media/media16.mp3"/><Relationship Id="rId5" Type="http://schemas.microsoft.com/office/2007/relationships/media" Target="../media/media16.mp3"/><Relationship Id="rId6" Type="http://schemas.openxmlformats.org/officeDocument/2006/relationships/image" Target="../media/image11.png"/><Relationship Id="rId7" Type="http://schemas.openxmlformats.org/officeDocument/2006/relationships/slideLayout" Target="../slideLayouts/slideLayout11.xml"/><Relationship Id="rId8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audio" Target="../media/media23.mp3"/><Relationship Id="rId8" Type="http://schemas.microsoft.com/office/2007/relationships/media" Target="../media/media23.mp3"/><Relationship Id="rId9" Type="http://schemas.openxmlformats.org/officeDocument/2006/relationships/image" Target="../media/image11.png"/><Relationship Id="rId10" Type="http://schemas.openxmlformats.org/officeDocument/2006/relationships/slideLayout" Target="../slideLayouts/slideLayout13.xml"/><Relationship Id="rId11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audio" Target="../media/media32.mp3"/><Relationship Id="rId10" Type="http://schemas.microsoft.com/office/2007/relationships/media" Target="../media/media32.mp3"/><Relationship Id="rId11" Type="http://schemas.openxmlformats.org/officeDocument/2006/relationships/image" Target="../media/image11.png"/><Relationship Id="rId12" Type="http://schemas.openxmlformats.org/officeDocument/2006/relationships/slideLayout" Target="../slideLayouts/slideLayout14.xml"/><Relationship Id="rId1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audio" Target="../media/media38.mp3"/><Relationship Id="rId7" Type="http://schemas.microsoft.com/office/2007/relationships/media" Target="../media/media38.mp3"/><Relationship Id="rId8" Type="http://schemas.openxmlformats.org/officeDocument/2006/relationships/image" Target="../media/image11.png"/><Relationship Id="rId9" Type="http://schemas.openxmlformats.org/officeDocument/2006/relationships/audio" Target="../media/media39.mp3"/><Relationship Id="rId10" Type="http://schemas.microsoft.com/office/2007/relationships/media" Target="../media/media39.mp3"/><Relationship Id="rId11" Type="http://schemas.openxmlformats.org/officeDocument/2006/relationships/image" Target="../media/image11.png"/><Relationship Id="rId12" Type="http://schemas.openxmlformats.org/officeDocument/2006/relationships/slideLayout" Target="../slideLayouts/slideLayout15.xml"/><Relationship Id="rId1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0.gif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audio" Target="../media/media49.mp3"/><Relationship Id="rId11" Type="http://schemas.microsoft.com/office/2007/relationships/media" Target="../media/media49.mp3"/><Relationship Id="rId12" Type="http://schemas.openxmlformats.org/officeDocument/2006/relationships/image" Target="../media/image11.png"/><Relationship Id="rId13" Type="http://schemas.openxmlformats.org/officeDocument/2006/relationships/slideLayout" Target="../slideLayouts/slideLayout16.xml"/><Relationship Id="rId14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Obraz 2"/>
          <p:cNvPicPr/>
          <p:nvPr/>
        </p:nvPicPr>
        <p:blipFill>
          <a:blip r:embed="rId1">
            <a:alphaModFix amt="85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9" name="pole tekstowe 16"/>
          <p:cNvSpPr/>
          <p:nvPr/>
        </p:nvSpPr>
        <p:spPr>
          <a:xfrm>
            <a:off x="530280" y="5038200"/>
            <a:ext cx="10862640" cy="132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pl-PL" sz="8000" b="0" u="none" strike="noStrike">
                <a:solidFill>
                  <a:srgbClr val="C00000"/>
                </a:solidFill>
                <a:effectLst/>
                <a:uFillTx/>
                <a:latin typeface="Century Gothic"/>
              </a:rPr>
              <a:t>Wrzesień</a:t>
            </a:r>
            <a:endParaRPr lang="pl-PL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80" name="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320" y="3124080"/>
            <a:ext cx="609120" cy="609120"/>
          </a:xfrm>
          <a:prstGeom prst="rect">
            <a:avLst/>
          </a:prstGeom>
          <a:ln w="0">
            <a:noFill/>
          </a:ln>
        </p:spPr>
      </p:pic>
      <p:pic>
        <p:nvPicPr>
          <p:cNvPr id="681" name="">
            <a:hlinkClick r:id="" action="ppaction://media"/>
          </p:cNvPr>
          <p:cNvPicPr/>
          <p:nvPr>
            <a:audi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6840" y="2620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70" fill="hold"/>
                                        <p:tgtEl>
                                          <p:spTgt spid="6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270" fill="hold"/>
                                        <p:tgtEl>
                                          <p:spTgt spid="6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dt" idx="11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>
              <a:buNone/>
            </a:pPr>
            <a:endParaRPr lang="en-US" sz="1200" b="0" u="none" spc="99" strike="noStrike">
              <a:solidFill>
                <a:schemeClr val="dk1">
                  <a:tint val="75000"/>
                  <a:alpha val="60000"/>
                </a:schemeClr>
              </a:solidFill>
              <a:effectLst/>
              <a:uFillTx/>
              <a:latin typeface="Century Gothic"/>
            </a:endParaRPr>
          </a:p>
        </p:txBody>
      </p:sp>
      <p:sp>
        <p:nvSpPr>
          <p:cNvPr id="683" name="PlaceHolder 2"/>
          <p:cNvSpPr>
            <a:spLocks noGrp="1"/>
          </p:cNvSpPr>
          <p:nvPr>
            <p:ph type="sldNum" idx="11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7C8201-5AFD-48A5-BBDC-D6733DE993AC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684" name="Obraz 8"/>
          <p:cNvPicPr/>
          <p:nvPr/>
        </p:nvPicPr>
        <p:blipFill>
          <a:blip r:embed="rId1"/>
          <a:stretch/>
        </p:blipFill>
        <p:spPr>
          <a:xfrm>
            <a:off x="0" y="0"/>
            <a:ext cx="52340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5" name="pole tekstowe 9"/>
          <p:cNvSpPr/>
          <p:nvPr/>
        </p:nvSpPr>
        <p:spPr>
          <a:xfrm>
            <a:off x="6278760" y="676800"/>
            <a:ext cx="4663080" cy="92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Spacer po lesie – Czy drzewa oddychają?</a:t>
            </a:r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Jak drzewa jedzą? Co rośnie w lesie ? Mierzymy objętość i słuchamy drzew.</a:t>
            </a:r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86" name="Obraz 11"/>
          <p:cNvPicPr/>
          <p:nvPr/>
        </p:nvPicPr>
        <p:blipFill>
          <a:blip r:embed="rId2"/>
          <a:stretch/>
        </p:blipFill>
        <p:spPr>
          <a:xfrm>
            <a:off x="5357880" y="2084760"/>
            <a:ext cx="3203280" cy="4271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7" name="Obraz 13"/>
          <p:cNvPicPr/>
          <p:nvPr/>
        </p:nvPicPr>
        <p:blipFill>
          <a:blip r:embed="rId3"/>
          <a:stretch/>
        </p:blipFill>
        <p:spPr>
          <a:xfrm>
            <a:off x="8610480" y="2135160"/>
            <a:ext cx="3127680" cy="417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8" name="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11960" y="3718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11" dur="indefinite" restart="never" nodeType="tmRoot">
          <p:childTnLst>
            <p:seq>
              <p:cTn id="1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270" fill="hold"/>
                                        <p:tgtEl>
                                          <p:spTgt spid="6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PlaceHolder 1"/>
          <p:cNvSpPr>
            <a:spLocks noGrp="1"/>
          </p:cNvSpPr>
          <p:nvPr>
            <p:ph type="sldNum" idx="114"/>
          </p:nvPr>
        </p:nvSpPr>
        <p:spPr>
          <a:xfrm>
            <a:off x="8610480" y="6365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A1645A8-5B69-4550-93A5-9D2AFD308573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0" name="pole tekstowe 28"/>
          <p:cNvSpPr/>
          <p:nvPr/>
        </p:nvSpPr>
        <p:spPr>
          <a:xfrm rot="10800000">
            <a:off x="510840" y="750240"/>
            <a:ext cx="1661760" cy="548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000" tIns="90000" rIns="45000" bIns="90000" anchor="t" vert="vert">
            <a:noAutofit/>
          </a:bodyPr>
          <a:p>
            <a:pPr defTabSz="457200">
              <a:lnSpc>
                <a:spcPct val="100000"/>
              </a:lnSpc>
            </a:pPr>
            <a:r>
              <a:rPr lang="pl-PL" sz="9600" b="0" u="none" strike="noStrike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entury Gothic"/>
              </a:rPr>
              <a:t>Korzenie</a:t>
            </a:r>
            <a:r>
              <a:rPr lang="pl-PL" sz="1800" b="0" u="none" strike="noStrik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endParaRPr lang="pl-PL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91" name="Obraz 30"/>
          <p:cNvPicPr/>
          <p:nvPr/>
        </p:nvPicPr>
        <p:blipFill>
          <a:blip r:embed="rId1"/>
          <a:stretch/>
        </p:blipFill>
        <p:spPr>
          <a:xfrm>
            <a:off x="3617280" y="247680"/>
            <a:ext cx="2085480" cy="278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2" name="Obraz 32"/>
          <p:cNvPicPr/>
          <p:nvPr/>
        </p:nvPicPr>
        <p:blipFill>
          <a:blip r:embed="rId2"/>
          <a:stretch/>
        </p:blipFill>
        <p:spPr>
          <a:xfrm>
            <a:off x="6095880" y="496080"/>
            <a:ext cx="1885680" cy="2514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3" name="Obraz 34"/>
          <p:cNvPicPr/>
          <p:nvPr/>
        </p:nvPicPr>
        <p:blipFill>
          <a:blip r:embed="rId3"/>
          <a:stretch/>
        </p:blipFill>
        <p:spPr>
          <a:xfrm>
            <a:off x="3672720" y="3657600"/>
            <a:ext cx="2271240" cy="302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4" name="Obraz 36"/>
          <p:cNvPicPr/>
          <p:nvPr/>
        </p:nvPicPr>
        <p:blipFill>
          <a:blip r:embed="rId4"/>
          <a:stretch/>
        </p:blipFill>
        <p:spPr>
          <a:xfrm>
            <a:off x="8339040" y="685800"/>
            <a:ext cx="2428560" cy="3238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5" name="Obraz 38"/>
          <p:cNvPicPr/>
          <p:nvPr/>
        </p:nvPicPr>
        <p:blipFill>
          <a:blip r:embed="rId5"/>
          <a:stretch/>
        </p:blipFill>
        <p:spPr>
          <a:xfrm>
            <a:off x="6459120" y="4113720"/>
            <a:ext cx="1742760" cy="232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6" name="Obraz 40"/>
          <p:cNvPicPr/>
          <p:nvPr/>
        </p:nvPicPr>
        <p:blipFill>
          <a:blip r:embed="rId6"/>
          <a:stretch/>
        </p:blipFill>
        <p:spPr>
          <a:xfrm>
            <a:off x="8865720" y="4267080"/>
            <a:ext cx="1814040" cy="2418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7" name="">
            <a:hlinkClick r:id="" action="ppaction://media"/>
          </p:cNvPr>
          <p:cNvPicPr/>
          <p:nvPr>
            <a:audioFile r:link="rId7"/>
            <p:extLst>
              <p:ext uri="{DAA4B4D4-6D71-4841-9C94-3DE7FCFB9230}">
                <p14:media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24720" y="2476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17" dur="indefinite" restart="never" nodeType="tmRoot">
          <p:childTnLst>
            <p:seq>
              <p:cTn id="18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270" fill="hold"/>
                                        <p:tgtEl>
                                          <p:spTgt spid="6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PlaceHolder 1"/>
          <p:cNvSpPr>
            <a:spLocks noGrp="1"/>
          </p:cNvSpPr>
          <p:nvPr>
            <p:ph type="title" hasCustomPrompt="1"/>
          </p:nvPr>
        </p:nvSpPr>
        <p:spPr>
          <a:xfrm>
            <a:off x="4495680" y="136440"/>
            <a:ext cx="3285360" cy="640440"/>
          </a:xfrm>
          <a:prstGeom prst="rect">
            <a:avLst/>
          </a:prstGeom>
          <a:noFill/>
          <a:ln w="28440">
            <a:solidFill>
              <a:schemeClr val="accent2"/>
            </a:solidFill>
            <a:round/>
          </a:ln>
        </p:spPr>
        <p:txBody>
          <a:bodyPr lIns="91440" tIns="45720" rIns="91440" bIns="45720" anchor="ctr">
            <a:norm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pl-PL" sz="3600" b="1" u="none" spc="99" strike="noStrike" cap="all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alibri"/>
              </a:rPr>
              <a:t>Pnie drzew</a:t>
            </a:r>
            <a:endParaRPr lang="en-US" sz="36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pic>
        <p:nvPicPr>
          <p:cNvPr id="699" name="Obraz — symbol zastępczy 26" descr="Widok z góry na aleję obsadzoną drzewami i pastwiska po obu jej stronach"/>
          <p:cNvPicPr/>
          <p:nvPr/>
        </p:nvPicPr>
        <p:blipFill>
          <a:blip r:embed="rId1"/>
          <a:stretch/>
        </p:blipFill>
        <p:spPr>
          <a:xfrm>
            <a:off x="0" y="0"/>
            <a:ext cx="44953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0" name="PlaceHolder 2"/>
          <p:cNvSpPr>
            <a:spLocks noGrp="1"/>
          </p:cNvSpPr>
          <p:nvPr>
            <p:ph type="sldNum" idx="1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E123DAA-E893-4B23-8A3E-33A0F3278450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4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701" name="Obraz 21"/>
          <p:cNvPicPr/>
          <p:nvPr/>
        </p:nvPicPr>
        <p:blipFill>
          <a:blip r:embed="rId2"/>
          <a:stretch/>
        </p:blipFill>
        <p:spPr>
          <a:xfrm>
            <a:off x="9906120" y="136440"/>
            <a:ext cx="2149920" cy="28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2" name="Obraz 27"/>
          <p:cNvPicPr/>
          <p:nvPr/>
        </p:nvPicPr>
        <p:blipFill>
          <a:blip r:embed="rId3"/>
          <a:stretch/>
        </p:blipFill>
        <p:spPr>
          <a:xfrm>
            <a:off x="7467480" y="581040"/>
            <a:ext cx="2285640" cy="3047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3" name="Obraz 29"/>
          <p:cNvPicPr/>
          <p:nvPr/>
        </p:nvPicPr>
        <p:blipFill>
          <a:blip r:embed="rId4"/>
          <a:stretch/>
        </p:blipFill>
        <p:spPr>
          <a:xfrm>
            <a:off x="9946800" y="3267000"/>
            <a:ext cx="1847520" cy="246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4" name="Obraz 31"/>
          <p:cNvPicPr/>
          <p:nvPr/>
        </p:nvPicPr>
        <p:blipFill>
          <a:blip r:embed="rId5"/>
          <a:stretch/>
        </p:blipFill>
        <p:spPr>
          <a:xfrm>
            <a:off x="4847760" y="952560"/>
            <a:ext cx="2007000" cy="267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5" name="Obraz 36"/>
          <p:cNvPicPr/>
          <p:nvPr/>
        </p:nvPicPr>
        <p:blipFill>
          <a:blip r:embed="rId6"/>
          <a:stretch/>
        </p:blipFill>
        <p:spPr>
          <a:xfrm>
            <a:off x="2552760" y="136440"/>
            <a:ext cx="1942920" cy="259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6" name="Obraz 38"/>
          <p:cNvPicPr/>
          <p:nvPr/>
        </p:nvPicPr>
        <p:blipFill>
          <a:blip r:embed="rId7"/>
          <a:stretch/>
        </p:blipFill>
        <p:spPr>
          <a:xfrm>
            <a:off x="4288680" y="3971880"/>
            <a:ext cx="2164320" cy="2885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7" name="Obraz 40"/>
          <p:cNvPicPr/>
          <p:nvPr/>
        </p:nvPicPr>
        <p:blipFill>
          <a:blip r:embed="rId8"/>
          <a:stretch/>
        </p:blipFill>
        <p:spPr>
          <a:xfrm>
            <a:off x="6549840" y="3629160"/>
            <a:ext cx="2421360" cy="322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8" name="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6000" y="2224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0270" fill="hold"/>
                                        <p:tgtEl>
                                          <p:spTgt spid="7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title" hasCustomPrompt="1"/>
          </p:nvPr>
        </p:nvSpPr>
        <p:spPr>
          <a:xfrm>
            <a:off x="838080" y="647640"/>
            <a:ext cx="10515240" cy="99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2500" lnSpcReduction="9999"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pl-PL" sz="6600" b="1" u="none" spc="99" strike="noStrike" cap="all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alibri"/>
              </a:rPr>
              <a:t>Korona drzewa - konary</a:t>
            </a:r>
            <a:endParaRPr lang="en-US" sz="6600" b="1" u="none" spc="99" strike="noStrike" cap="all">
              <a:solidFill>
                <a:schemeClr val="lt2">
                  <a:lumMod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710" name="PlaceHolder 2"/>
          <p:cNvSpPr>
            <a:spLocks noGrp="1"/>
          </p:cNvSpPr>
          <p:nvPr>
            <p:ph type="sldNum" idx="11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78D552E-A6C8-4199-A99E-08638D0BF9C4}" type="slidenum">
              <a:rPr lang="pl-PL" sz="1200" b="0" u="none" spc="99" strike="noStrike">
                <a:solidFill>
                  <a:schemeClr val="dk2">
                    <a:tint val="75000"/>
                    <a:lumMod val="50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711" name="Obraz 30"/>
          <p:cNvPicPr/>
          <p:nvPr/>
        </p:nvPicPr>
        <p:blipFill>
          <a:blip r:embed="rId1"/>
          <a:stretch/>
        </p:blipFill>
        <p:spPr>
          <a:xfrm>
            <a:off x="109440" y="1593000"/>
            <a:ext cx="2971440" cy="2228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2" name="Obraz 32"/>
          <p:cNvPicPr/>
          <p:nvPr/>
        </p:nvPicPr>
        <p:blipFill>
          <a:blip r:embed="rId2"/>
          <a:stretch/>
        </p:blipFill>
        <p:spPr>
          <a:xfrm>
            <a:off x="3081240" y="3562560"/>
            <a:ext cx="1985760" cy="264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3" name="Obraz 34"/>
          <p:cNvPicPr/>
          <p:nvPr/>
        </p:nvPicPr>
        <p:blipFill>
          <a:blip r:embed="rId3"/>
          <a:stretch/>
        </p:blipFill>
        <p:spPr>
          <a:xfrm>
            <a:off x="5247000" y="2119320"/>
            <a:ext cx="2164320" cy="2885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4" name="Obraz 36"/>
          <p:cNvPicPr/>
          <p:nvPr/>
        </p:nvPicPr>
        <p:blipFill>
          <a:blip r:embed="rId4"/>
          <a:stretch/>
        </p:blipFill>
        <p:spPr>
          <a:xfrm>
            <a:off x="9866520" y="2238480"/>
            <a:ext cx="1985760" cy="264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5" name="Obraz 38"/>
          <p:cNvPicPr/>
          <p:nvPr/>
        </p:nvPicPr>
        <p:blipFill>
          <a:blip r:embed="rId5"/>
          <a:stretch/>
        </p:blipFill>
        <p:spPr>
          <a:xfrm>
            <a:off x="7496280" y="3621960"/>
            <a:ext cx="2228400" cy="297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6" name="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320" y="3124080"/>
            <a:ext cx="609120" cy="609120"/>
          </a:xfrm>
          <a:prstGeom prst="rect">
            <a:avLst/>
          </a:prstGeom>
          <a:ln w="0">
            <a:noFill/>
          </a:ln>
        </p:spPr>
      </p:pic>
      <p:pic>
        <p:nvPicPr>
          <p:cNvPr id="717" name="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1120" y="48862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0270" fill="hold"/>
                                        <p:tgtEl>
                                          <p:spTgt spid="7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0270" fill="hold"/>
                                        <p:tgtEl>
                                          <p:spTgt spid="7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title" hasCustomPrompt="1"/>
          </p:nvPr>
        </p:nvSpPr>
        <p:spPr>
          <a:xfrm>
            <a:off x="3090240" y="344880"/>
            <a:ext cx="5714640" cy="468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70000" lnSpcReduction="19999"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pl-PL" sz="4000" b="1" u="none" spc="99" strike="noStrike" cap="all"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Calibri"/>
              </a:rPr>
              <a:t>Pracujemy</a:t>
            </a:r>
            <a:r>
              <a:rPr lang="pl-PL" sz="2400" b="1" u="none" spc="99" strike="noStrike" cap="all">
                <a:solidFill>
                  <a:schemeClr val="accent2"/>
                </a:solidFill>
                <a:effectLst/>
                <a:uFillTx/>
                <a:latin typeface="Calibri"/>
              </a:rPr>
              <a:t> </a:t>
            </a:r>
            <a:endParaRPr lang="en-US" sz="2400" b="1" u="none" spc="99" strike="noStrike" cap="all">
              <a:solidFill>
                <a:schemeClr val="accent2"/>
              </a:solidFill>
              <a:effectLst/>
              <a:uFillTx/>
              <a:latin typeface="Calibri"/>
            </a:endParaRPr>
          </a:p>
        </p:txBody>
      </p:sp>
      <p:sp>
        <p:nvSpPr>
          <p:cNvPr id="719" name="PlaceHolder 2"/>
          <p:cNvSpPr>
            <a:spLocks noGrp="1"/>
          </p:cNvSpPr>
          <p:nvPr>
            <p:ph type="sldNum" idx="11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219EFBF-E835-4221-B9F3-AA20B04E6CEE}" type="slidenum">
              <a:rPr lang="pl-PL" sz="1200" b="0" u="none" spc="99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entury Gothic"/>
              </a:rPr>
              <a:t>&lt;numer&gt;</a:t>
            </a:fld>
            <a:endParaRPr lang="pl-PL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720" name="Obraz 24"/>
          <p:cNvPicPr/>
          <p:nvPr/>
        </p:nvPicPr>
        <p:blipFill>
          <a:blip r:embed="rId1"/>
          <a:stretch/>
        </p:blipFill>
        <p:spPr>
          <a:xfrm>
            <a:off x="85680" y="136440"/>
            <a:ext cx="4168080" cy="27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1" name="Obraz 28"/>
          <p:cNvPicPr/>
          <p:nvPr/>
        </p:nvPicPr>
        <p:blipFill>
          <a:blip r:embed="rId2"/>
          <a:stretch/>
        </p:blipFill>
        <p:spPr>
          <a:xfrm>
            <a:off x="10072440" y="136440"/>
            <a:ext cx="2022840" cy="2697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2" name="Obraz 30"/>
          <p:cNvPicPr/>
          <p:nvPr/>
        </p:nvPicPr>
        <p:blipFill>
          <a:blip r:embed="rId3"/>
          <a:stretch/>
        </p:blipFill>
        <p:spPr>
          <a:xfrm>
            <a:off x="7641360" y="426960"/>
            <a:ext cx="2340360" cy="312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3" name="Obraz 32"/>
          <p:cNvPicPr/>
          <p:nvPr/>
        </p:nvPicPr>
        <p:blipFill>
          <a:blip r:embed="rId4"/>
          <a:stretch/>
        </p:blipFill>
        <p:spPr>
          <a:xfrm>
            <a:off x="4737240" y="1174680"/>
            <a:ext cx="2050200" cy="2733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4" name="Obraz 34"/>
          <p:cNvPicPr/>
          <p:nvPr/>
        </p:nvPicPr>
        <p:blipFill>
          <a:blip r:embed="rId5"/>
          <a:stretch/>
        </p:blipFill>
        <p:spPr>
          <a:xfrm>
            <a:off x="25200" y="3044880"/>
            <a:ext cx="1978560" cy="263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5" name="Obraz 37"/>
          <p:cNvPicPr/>
          <p:nvPr/>
        </p:nvPicPr>
        <p:blipFill>
          <a:blip r:embed="rId6"/>
          <a:stretch/>
        </p:blipFill>
        <p:spPr>
          <a:xfrm>
            <a:off x="2169720" y="3277080"/>
            <a:ext cx="2161440" cy="2881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6" name="Obraz 40"/>
          <p:cNvPicPr/>
          <p:nvPr/>
        </p:nvPicPr>
        <p:blipFill>
          <a:blip r:embed="rId7"/>
          <a:stretch/>
        </p:blipFill>
        <p:spPr>
          <a:xfrm>
            <a:off x="9461880" y="3454560"/>
            <a:ext cx="2422080" cy="3229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7" name="Obraz 43"/>
          <p:cNvPicPr/>
          <p:nvPr/>
        </p:nvPicPr>
        <p:blipFill>
          <a:blip r:embed="rId8"/>
          <a:stretch/>
        </p:blipFill>
        <p:spPr>
          <a:xfrm>
            <a:off x="7193160" y="3908880"/>
            <a:ext cx="2039040" cy="2719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8" name="Obraz 45"/>
          <p:cNvPicPr/>
          <p:nvPr/>
        </p:nvPicPr>
        <p:blipFill>
          <a:blip r:embed="rId9"/>
          <a:stretch/>
        </p:blipFill>
        <p:spPr>
          <a:xfrm>
            <a:off x="4497120" y="4364280"/>
            <a:ext cx="2450160" cy="1837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9" name="">
            <a:hlinkClick r:id="" action="ppaction://media"/>
          </p:cNvPr>
          <p:cNvPicPr/>
          <p:nvPr>
            <a:audioFile r:link="rId10"/>
            <p:extLst>
              <p:ext uri="{DAA4B4D4-6D71-4841-9C94-3DE7FCFB9230}">
                <p14:media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04480" y="5854680"/>
            <a:ext cx="609120" cy="609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advTm="5000" p14:dur="10"/>
    </mc:Choice>
    <mc:Fallback>
      <p:transition advTm="5000"/>
    </mc:Fallback>
  </mc:AlternateContent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0270" fill="hold"/>
                                        <p:tgtEl>
                                          <p:spTgt spid="7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Jon">
  <a:themeElements>
    <a:clrScheme name="J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lumMod val="11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  <a:tileRect l="0" t="0" r="0" b="0"/>
        </a:gradFill>
      </a:fillStyleLst>
      <a:lnStyleLst>
        <a:ln w="9525" cap="rnd" cmpd="sng" algn="ctr">
          <a:prstDash val="solid"/>
        </a:ln>
        <a:ln w="19050" cap="rnd" cmpd="sng" algn="ctr">
          <a:prstDash val="solid"/>
        </a:ln>
        <a:ln w="28575" cap="rnd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7000"/>
                <a:lumMod val="124000"/>
              </a:schemeClr>
            </a:gs>
            <a:gs pos="100000">
              <a:schemeClr val="phClr">
                <a:tint val="96000"/>
                <a:shade val="88000"/>
                <a:lumMod val="76000"/>
              </a:schemeClr>
            </a:gs>
          </a:gsLst>
          <a:path path="circle">
            <a:fillToRect l="45000" t="65000" r="125000" b="100000"/>
          </a:path>
          <a:tileRect l="0" t="0" r="0" b="0"/>
        </a:gradFill>
        <a:blipFill rotWithShape="1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38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439292-23DE-4FBC-B000-AFED89AC64F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65F1115-A9D1-4ADF-878E-8B9CEB1416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fb57ac2-1267-4d8b-bd83-8a898116c90c}" enabled="0" method="" siteId="{7fb57ac2-1267-4d8b-bd83-8a898116c90c}" removed="1"/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</TotalTime>
  <Application>LibreOffice/26.2.4.2$Windows_X86_64 LibreOffice_project/0229ac93fcf0d7cbc6376066c6f35021cef002dc</Application>
  <AppVersion>15.0000</AppVersion>
  <Words>43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2026-10-07T07:52:23Z</dcterms:created>
  <dc:creator>Irmina Jachimowicz</dc:creator>
  <dc:description/>
  <dc:language>pl-PL</dc:language>
  <cp:lastModifiedBy/>
  <dcterms:modified xsi:type="dcterms:W3CDTF">2026-11-02T18:20:54Z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MClips">
    <vt:i4>8</vt:i4>
  </property>
  <property fmtid="{D5CDD505-2E9C-101B-9397-08002B2CF9AE}" pid="4" name="Notes">
    <vt:i4>6</vt:i4>
  </property>
  <property fmtid="{D5CDD505-2E9C-101B-9397-08002B2CF9AE}" pid="5" name="PresentationFormat">
    <vt:lpwstr>Panoramiczny</vt:lpwstr>
  </property>
  <property fmtid="{D5CDD505-2E9C-101B-9397-08002B2CF9AE}" pid="6" name="Slides">
    <vt:i4>6</vt:i4>
  </property>
</Properties>
</file>